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63" r:id="rId2"/>
    <p:sldMasterId id="2147484015" r:id="rId3"/>
  </p:sldMasterIdLst>
  <p:notesMasterIdLst>
    <p:notesMasterId r:id="rId27"/>
  </p:notesMasterIdLst>
  <p:handoutMasterIdLst>
    <p:handoutMasterId r:id="rId28"/>
  </p:handoutMasterIdLst>
  <p:sldIdLst>
    <p:sldId id="256" r:id="rId4"/>
    <p:sldId id="263" r:id="rId5"/>
    <p:sldId id="307" r:id="rId6"/>
    <p:sldId id="308" r:id="rId7"/>
    <p:sldId id="283" r:id="rId8"/>
    <p:sldId id="284" r:id="rId9"/>
    <p:sldId id="285" r:id="rId10"/>
    <p:sldId id="304" r:id="rId11"/>
    <p:sldId id="286" r:id="rId12"/>
    <p:sldId id="287" r:id="rId13"/>
    <p:sldId id="288" r:id="rId14"/>
    <p:sldId id="289" r:id="rId15"/>
    <p:sldId id="290" r:id="rId16"/>
    <p:sldId id="291" r:id="rId17"/>
    <p:sldId id="292" r:id="rId18"/>
    <p:sldId id="305" r:id="rId19"/>
    <p:sldId id="296" r:id="rId20"/>
    <p:sldId id="298" r:id="rId21"/>
    <p:sldId id="299" r:id="rId22"/>
    <p:sldId id="300" r:id="rId23"/>
    <p:sldId id="306" r:id="rId24"/>
    <p:sldId id="301" r:id="rId25"/>
    <p:sldId id="280" r:id="rId26"/>
  </p:sldIdLst>
  <p:sldSz cx="9144000" cy="5143500" type="screen16x9"/>
  <p:notesSz cx="9144000" cy="6858000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794CE"/>
    <a:srgbClr val="00A042"/>
    <a:srgbClr val="CC8303"/>
    <a:srgbClr val="9698A5"/>
    <a:srgbClr val="354189"/>
    <a:srgbClr val="FC6E51"/>
    <a:srgbClr val="09A3AA"/>
    <a:srgbClr val="D83975"/>
    <a:srgbClr val="D94C76"/>
    <a:srgbClr val="0046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8298" autoAdjust="0"/>
  </p:normalViewPr>
  <p:slideViewPr>
    <p:cSldViewPr>
      <p:cViewPr varScale="1">
        <p:scale>
          <a:sx n="79" d="100"/>
          <a:sy n="79" d="100"/>
        </p:scale>
        <p:origin x="920" y="3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1236" y="-90"/>
      </p:cViewPr>
      <p:guideLst>
        <p:guide orient="horz" pos="2160"/>
        <p:guide pos="288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>
            <a:extLst>
              <a:ext uri="{FF2B5EF4-FFF2-40B4-BE49-F238E27FC236}">
                <a16:creationId xmlns:a16="http://schemas.microsoft.com/office/drawing/2014/main" id="{9F45AA2E-FDCA-4005-B89F-BD505A5285CC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224259" name="Rectangle 3">
            <a:extLst>
              <a:ext uri="{FF2B5EF4-FFF2-40B4-BE49-F238E27FC236}">
                <a16:creationId xmlns:a16="http://schemas.microsoft.com/office/drawing/2014/main" id="{EECE4515-152B-4462-87D0-C91BC5A0A7DB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224260" name="Rectangle 4">
            <a:extLst>
              <a:ext uri="{FF2B5EF4-FFF2-40B4-BE49-F238E27FC236}">
                <a16:creationId xmlns:a16="http://schemas.microsoft.com/office/drawing/2014/main" id="{80E40116-A19C-4A3F-8353-1E92D8E4B1ED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513513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224261" name="Rectangle 5">
            <a:extLst>
              <a:ext uri="{FF2B5EF4-FFF2-40B4-BE49-F238E27FC236}">
                <a16:creationId xmlns:a16="http://schemas.microsoft.com/office/drawing/2014/main" id="{A04C9D4F-EBB9-4CA5-9E56-8758E3E89130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180013" y="6513513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1F6BF67-6D09-4D6E-B90F-E6D78DDE86F4}" type="slidenum">
              <a:rPr lang="pt-BR" altLang="pt-BR"/>
              <a:pPr/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AA4101BA-8728-4F63-983E-ACA9A038626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8E2E8D9D-C12A-40D2-9B89-F6CEDD39022F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7412" name="Rectangle 4">
            <a:extLst>
              <a:ext uri="{FF2B5EF4-FFF2-40B4-BE49-F238E27FC236}">
                <a16:creationId xmlns:a16="http://schemas.microsoft.com/office/drawing/2014/main" id="{3F51B89B-79A2-4B38-BF1E-B677C569332E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286000" y="514350"/>
            <a:ext cx="4572000" cy="2571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6389" name="Rectangle 5">
            <a:extLst>
              <a:ext uri="{FF2B5EF4-FFF2-40B4-BE49-F238E27FC236}">
                <a16:creationId xmlns:a16="http://schemas.microsoft.com/office/drawing/2014/main" id="{A9B035F2-F2D5-4A76-8101-6869925486FE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16390" name="Rectangle 6">
            <a:extLst>
              <a:ext uri="{FF2B5EF4-FFF2-40B4-BE49-F238E27FC236}">
                <a16:creationId xmlns:a16="http://schemas.microsoft.com/office/drawing/2014/main" id="{54211DE2-C95A-41EF-A2C7-4ADCB85020BA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513513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6391" name="Rectangle 7">
            <a:extLst>
              <a:ext uri="{FF2B5EF4-FFF2-40B4-BE49-F238E27FC236}">
                <a16:creationId xmlns:a16="http://schemas.microsoft.com/office/drawing/2014/main" id="{A81EF06C-68DD-433F-AEF1-F281FE61AE6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180013" y="6513513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060F65D-89B7-4AD6-AD0A-F5D01A64DE6C}" type="slidenum">
              <a:rPr lang="pt-BR" altLang="pt-BR"/>
              <a:pPr/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60F65D-89B7-4AD6-AD0A-F5D01A64DE6C}" type="slidenum">
              <a:rPr lang="pt-BR" altLang="pt-BR" smtClean="0"/>
              <a:pPr/>
              <a:t>2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3890788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60F65D-89B7-4AD6-AD0A-F5D01A64DE6C}" type="slidenum">
              <a:rPr lang="pt-BR" altLang="pt-BR" smtClean="0"/>
              <a:pPr/>
              <a:t>3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0282652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60F65D-89B7-4AD6-AD0A-F5D01A64DE6C}" type="slidenum">
              <a:rPr lang="pt-BR" altLang="pt-BR" smtClean="0"/>
              <a:pPr/>
              <a:t>4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892736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Criar organizações com fluxos mais suavizados, menos burocráticas.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60F65D-89B7-4AD6-AD0A-F5D01A64DE6C}" type="slidenum">
              <a:rPr lang="pt-BR" altLang="pt-BR" smtClean="0"/>
              <a:pPr/>
              <a:t>5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13588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60F65D-89B7-4AD6-AD0A-F5D01A64DE6C}" type="slidenum">
              <a:rPr lang="pt-BR" altLang="pt-BR" smtClean="0"/>
              <a:pPr/>
              <a:t>6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230172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60F65D-89B7-4AD6-AD0A-F5D01A64DE6C}" type="slidenum">
              <a:rPr lang="pt-BR" altLang="pt-BR" smtClean="0"/>
              <a:pPr/>
              <a:t>8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584799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60F65D-89B7-4AD6-AD0A-F5D01A64DE6C}" type="slidenum">
              <a:rPr lang="pt-BR" altLang="pt-BR" smtClean="0"/>
              <a:pPr/>
              <a:t>16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5699204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>
            <a:extLst>
              <a:ext uri="{FF2B5EF4-FFF2-40B4-BE49-F238E27FC236}">
                <a16:creationId xmlns:a16="http://schemas.microsoft.com/office/drawing/2014/main" id="{12A1360D-4D02-43AB-A6E0-A318D704A8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8263" y="4875213"/>
            <a:ext cx="3995737" cy="3095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buClr>
                <a:srgbClr val="FFFFFF"/>
              </a:buClr>
            </a:pPr>
            <a:r>
              <a:rPr lang="pt-BR" altLang="pt-BR" sz="1400">
                <a:solidFill>
                  <a:srgbClr val="FFFFFF"/>
                </a:solidFill>
                <a:latin typeface="Calibri" panose="020F0502020204030204" pitchFamily="34" charset="0"/>
              </a:rPr>
              <a:t>Globalcode – O</a:t>
            </a:r>
            <a:r>
              <a:rPr lang="pt-BR" altLang="pt-BR" sz="1400">
                <a:solidFill>
                  <a:srgbClr val="FFFFFF"/>
                </a:solidFill>
                <a:latin typeface="EurostileT" pitchFamily="34" charset="0"/>
              </a:rPr>
              <a:t>pen4education</a:t>
            </a:r>
          </a:p>
        </p:txBody>
      </p:sp>
      <p:grpSp>
        <p:nvGrpSpPr>
          <p:cNvPr id="5" name="Group 59">
            <a:extLst>
              <a:ext uri="{FF2B5EF4-FFF2-40B4-BE49-F238E27FC236}">
                <a16:creationId xmlns:a16="http://schemas.microsoft.com/office/drawing/2014/main" id="{9505F0E4-5BE4-47B8-8CD6-B78841B097BB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0"/>
            <a:ext cx="9150350" cy="215900"/>
            <a:chOff x="0" y="0"/>
            <a:chExt cx="5764" cy="181"/>
          </a:xfrm>
        </p:grpSpPr>
        <p:sp>
          <p:nvSpPr>
            <p:cNvPr id="6" name="Rectangle 35">
              <a:extLst>
                <a:ext uri="{FF2B5EF4-FFF2-40B4-BE49-F238E27FC236}">
                  <a16:creationId xmlns:a16="http://schemas.microsoft.com/office/drawing/2014/main" id="{93F8817C-4A6A-4AF2-8114-F9F7D83D240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7" name="Rectangle 46">
              <a:extLst>
                <a:ext uri="{FF2B5EF4-FFF2-40B4-BE49-F238E27FC236}">
                  <a16:creationId xmlns:a16="http://schemas.microsoft.com/office/drawing/2014/main" id="{A10D9335-3C4D-48C9-AB0E-5CFF9FEC1F3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Arial" charset="0"/>
                  <a:ea typeface="ＭＳ Ｐゴシック" charset="0"/>
                </a:rPr>
                <a:t> </a:t>
              </a:r>
            </a:p>
          </p:txBody>
        </p:sp>
        <p:sp>
          <p:nvSpPr>
            <p:cNvPr id="8" name="Rectangle 47">
              <a:extLst>
                <a:ext uri="{FF2B5EF4-FFF2-40B4-BE49-F238E27FC236}">
                  <a16:creationId xmlns:a16="http://schemas.microsoft.com/office/drawing/2014/main" id="{70FC580E-3564-4A4C-BDF6-D515525796C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9" name="Rectangle 48">
              <a:extLst>
                <a:ext uri="{FF2B5EF4-FFF2-40B4-BE49-F238E27FC236}">
                  <a16:creationId xmlns:a16="http://schemas.microsoft.com/office/drawing/2014/main" id="{0162EF5A-9579-4B92-B81C-F8B9AB23D6C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0" name="Rectangle 49">
              <a:extLst>
                <a:ext uri="{FF2B5EF4-FFF2-40B4-BE49-F238E27FC236}">
                  <a16:creationId xmlns:a16="http://schemas.microsoft.com/office/drawing/2014/main" id="{4563B844-F514-46A8-8DB7-5094119CF0C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1" name="Rectangle 50">
              <a:extLst>
                <a:ext uri="{FF2B5EF4-FFF2-40B4-BE49-F238E27FC236}">
                  <a16:creationId xmlns:a16="http://schemas.microsoft.com/office/drawing/2014/main" id="{844DF0C5-64E9-4297-BA50-281C1764F9B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</p:grpSp>
      <p:grpSp>
        <p:nvGrpSpPr>
          <p:cNvPr id="12" name="Group 60">
            <a:extLst>
              <a:ext uri="{FF2B5EF4-FFF2-40B4-BE49-F238E27FC236}">
                <a16:creationId xmlns:a16="http://schemas.microsoft.com/office/drawing/2014/main" id="{68D91B79-E86B-43D5-8E3A-F94AA389ED12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-6350" y="5056188"/>
            <a:ext cx="9150350" cy="87312"/>
            <a:chOff x="0" y="0"/>
            <a:chExt cx="5764" cy="181"/>
          </a:xfrm>
        </p:grpSpPr>
        <p:sp>
          <p:nvSpPr>
            <p:cNvPr id="13" name="Rectangle 61">
              <a:extLst>
                <a:ext uri="{FF2B5EF4-FFF2-40B4-BE49-F238E27FC236}">
                  <a16:creationId xmlns:a16="http://schemas.microsoft.com/office/drawing/2014/main" id="{BE6CF471-81D7-4768-ABAB-A1AE417A35A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4" name="Rectangle 62">
              <a:extLst>
                <a:ext uri="{FF2B5EF4-FFF2-40B4-BE49-F238E27FC236}">
                  <a16:creationId xmlns:a16="http://schemas.microsoft.com/office/drawing/2014/main" id="{5CD9ABD0-BC88-441C-AF5D-1A35680F849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Arial" charset="0"/>
                  <a:ea typeface="ＭＳ Ｐゴシック" charset="0"/>
                </a:rPr>
                <a:t> </a:t>
              </a:r>
            </a:p>
          </p:txBody>
        </p:sp>
        <p:sp>
          <p:nvSpPr>
            <p:cNvPr id="15" name="Rectangle 63">
              <a:extLst>
                <a:ext uri="{FF2B5EF4-FFF2-40B4-BE49-F238E27FC236}">
                  <a16:creationId xmlns:a16="http://schemas.microsoft.com/office/drawing/2014/main" id="{4A8AB554-3072-47B2-B5F9-28655A28563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6" name="Rectangle 64">
              <a:extLst>
                <a:ext uri="{FF2B5EF4-FFF2-40B4-BE49-F238E27FC236}">
                  <a16:creationId xmlns:a16="http://schemas.microsoft.com/office/drawing/2014/main" id="{7CE14FE4-5174-4A10-A3DC-52D88893FB8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7" name="Rectangle 65">
              <a:extLst>
                <a:ext uri="{FF2B5EF4-FFF2-40B4-BE49-F238E27FC236}">
                  <a16:creationId xmlns:a16="http://schemas.microsoft.com/office/drawing/2014/main" id="{80988587-D4CB-4786-B2D5-4621A99D489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8" name="Rectangle 66">
              <a:extLst>
                <a:ext uri="{FF2B5EF4-FFF2-40B4-BE49-F238E27FC236}">
                  <a16:creationId xmlns:a16="http://schemas.microsoft.com/office/drawing/2014/main" id="{EE8EED48-69D2-415D-B75A-4C0EF1EEEA9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</p:grpSp>
      <p:pic>
        <p:nvPicPr>
          <p:cNvPr id="19" name="Picture 3" descr="I:\TDC2017\Logos\TDC2017\logo-tdc-vertical-A4.emf">
            <a:extLst>
              <a:ext uri="{FF2B5EF4-FFF2-40B4-BE49-F238E27FC236}">
                <a16:creationId xmlns:a16="http://schemas.microsoft.com/office/drawing/2014/main" id="{AFED2BBF-C5B3-44B3-9373-302F485DFE8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4138" y="484188"/>
            <a:ext cx="3819525" cy="242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7570" name="Espaço Reservado para Título 1"/>
          <p:cNvSpPr>
            <a:spLocks noGrp="1"/>
          </p:cNvSpPr>
          <p:nvPr>
            <p:ph type="ctrTitle"/>
          </p:nvPr>
        </p:nvSpPr>
        <p:spPr>
          <a:xfrm>
            <a:off x="684213" y="2950369"/>
            <a:ext cx="7772400" cy="45243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pt-BR" noProof="0"/>
              <a:t>Click to edit Master title style</a:t>
            </a:r>
          </a:p>
        </p:txBody>
      </p:sp>
      <p:sp>
        <p:nvSpPr>
          <p:cNvPr id="237571" name="Espaço Reservado para Texto 2"/>
          <p:cNvSpPr>
            <a:spLocks noGrp="1"/>
          </p:cNvSpPr>
          <p:nvPr>
            <p:ph type="subTitle" idx="1"/>
          </p:nvPr>
        </p:nvSpPr>
        <p:spPr>
          <a:xfrm>
            <a:off x="1371600" y="3489723"/>
            <a:ext cx="6400800" cy="739378"/>
          </a:xfrm>
        </p:spPr>
        <p:txBody>
          <a:bodyPr/>
          <a:lstStyle>
            <a:lvl1pPr marL="0" indent="0" algn="ctr">
              <a:buFont typeface="Arial" charset="0"/>
              <a:buNone/>
              <a:defRPr/>
            </a:lvl1pPr>
          </a:lstStyle>
          <a:p>
            <a:pPr lvl="0"/>
            <a:r>
              <a:rPr lang="pt-BR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8957322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35362469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</p:spTree>
    <p:extLst>
      <p:ext uri="{BB962C8B-B14F-4D97-AF65-F5344CB8AC3E}">
        <p14:creationId xmlns:p14="http://schemas.microsoft.com/office/powerpoint/2010/main" val="10838890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250826" y="1168004"/>
            <a:ext cx="4244975" cy="340161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1" y="1168004"/>
            <a:ext cx="4244975" cy="340161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24507085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33052475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</p:spTree>
    <p:extLst>
      <p:ext uri="{BB962C8B-B14F-4D97-AF65-F5344CB8AC3E}">
        <p14:creationId xmlns:p14="http://schemas.microsoft.com/office/powerpoint/2010/main" val="11237085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820913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</p:spTree>
    <p:extLst>
      <p:ext uri="{BB962C8B-B14F-4D97-AF65-F5344CB8AC3E}">
        <p14:creationId xmlns:p14="http://schemas.microsoft.com/office/powerpoint/2010/main" val="7836713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</p:spTree>
    <p:extLst>
      <p:ext uri="{BB962C8B-B14F-4D97-AF65-F5344CB8AC3E}">
        <p14:creationId xmlns:p14="http://schemas.microsoft.com/office/powerpoint/2010/main" val="24084835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6187981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732589" y="361950"/>
            <a:ext cx="2160587" cy="4207669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250826" y="361950"/>
            <a:ext cx="6329363" cy="4207669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40193963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4A864DF-2123-4CA7-B927-C3830FA664D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2AA08D3C-6B6A-4246-8CDF-6C205C0096A3}" type="datetimeFigureOut">
              <a:rPr lang="pt-BR" altLang="pt-BR"/>
              <a:pPr/>
              <a:t>26/11/2019</a:t>
            </a:fld>
            <a:endParaRPr lang="pt-BR" alt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5FAFAEA-4BDD-416B-AD40-06159E45A8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E2F9000-61F7-449B-8651-AED39AAEE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99DDE852-A8C5-40E1-9509-EC1C3B17E6B3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2369441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DE174B6-27C5-4B54-BC48-C0CC1B69D2B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CF809EAA-A76E-4F52-A4F6-268BB20575E4}" type="datetimeFigureOut">
              <a:rPr lang="pt-BR" altLang="pt-BR"/>
              <a:pPr/>
              <a:t>26/11/2019</a:t>
            </a:fld>
            <a:endParaRPr lang="pt-BR" alt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468EE77-7113-4A16-8030-0ACF869555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1CB520D-659A-4657-BF51-6ECECAF622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1A1E771B-6B75-48FD-9A44-3D9D2F72C25E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7562640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678DFB2-C2BE-4A29-881E-73B3E163E03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764B1207-4C52-485A-ABD6-1F3A1B4C104D}" type="datetimeFigureOut">
              <a:rPr lang="pt-BR" altLang="pt-BR"/>
              <a:pPr/>
              <a:t>26/11/2019</a:t>
            </a:fld>
            <a:endParaRPr lang="pt-BR" alt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258F96F-BF3E-4176-93CA-8C9526495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482F3B8-E5F7-48A1-A070-247342EA20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7E2B247D-F8E1-4CA6-967A-19D256B893F2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3530179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C8050F5-8E2E-4A5D-AB2C-B85CC67997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664E45E7-AA49-44FF-B1BE-9100FC52A3F3}" type="datetimeFigureOut">
              <a:rPr lang="pt-BR" altLang="pt-BR"/>
              <a:pPr/>
              <a:t>26/11/2019</a:t>
            </a:fld>
            <a:endParaRPr lang="pt-BR" alt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3CED130-82DA-4F04-93FC-BDE78FC0DF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59D3D7B-355F-4335-AB42-979510DB4F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8BCED23B-E14B-4B19-953F-03C9039857A5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0143705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F4B717EE-2374-4179-8DD0-FD0589121D5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8683687C-C0BF-4BFB-9634-D2D4E926C70D}" type="datetimeFigureOut">
              <a:rPr lang="pt-BR" altLang="pt-BR"/>
              <a:pPr/>
              <a:t>26/11/2019</a:t>
            </a:fld>
            <a:endParaRPr lang="pt-BR" alt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CF4CACB7-61E5-4171-A236-678305D2FD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4EFEFFA0-0669-4936-A67B-147D09B46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88A13902-D538-41AC-BB11-FC100643FF1F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8444018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3DDB9B89-4737-4FDA-B1A7-1A9B6FC7EF5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820D319D-7C0F-4A06-AE0B-901E42369401}" type="datetimeFigureOut">
              <a:rPr lang="pt-BR" altLang="pt-BR"/>
              <a:pPr/>
              <a:t>26/11/2019</a:t>
            </a:fld>
            <a:endParaRPr lang="pt-BR" alt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D2E22BFE-284D-4F98-B950-EE3AAA918E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23FD9205-B51F-4B1F-BC54-1D23F4F064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32825272-3335-4D64-9187-6F4628636C18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51965370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E594003B-FA9A-4656-B2FE-1F59B52C11C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0AAC9752-065A-4ECB-80DF-75FB723B29F9}" type="datetimeFigureOut">
              <a:rPr lang="pt-BR" altLang="pt-BR"/>
              <a:pPr/>
              <a:t>26/11/2019</a:t>
            </a:fld>
            <a:endParaRPr lang="pt-BR" alt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8756856F-950E-4FB6-A49B-3F85FA1A59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42271B8-1ADB-43F5-996C-C3AD09D1B0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B1D3ECA9-5F16-4EE4-9633-D7B3871B5783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42249975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0ED9019-449A-4DF5-9D0E-907F6963549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48FB3C8D-D4F2-4D7F-A514-8ECD065C7DBE}" type="datetimeFigureOut">
              <a:rPr lang="pt-BR" altLang="pt-BR"/>
              <a:pPr/>
              <a:t>26/11/2019</a:t>
            </a:fld>
            <a:endParaRPr lang="pt-BR" alt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CE84787-F1FD-4CF4-812D-60E253FC8C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43A0646-BF3D-4454-ACF9-FE46567A0B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5A27FE7E-1C89-4518-8EE1-2EDA91A41360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2061690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3E66D77-0C94-400D-B140-8AF508B31BF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6330B612-21FE-4923-A883-9237432A97A7}" type="datetimeFigureOut">
              <a:rPr lang="pt-BR" altLang="pt-BR"/>
              <a:pPr/>
              <a:t>26/11/2019</a:t>
            </a:fld>
            <a:endParaRPr lang="pt-BR" alt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E6B7666-8CEE-4D8C-990E-E4AB48AADD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E31C880-167A-49A7-89D8-B5DF46098D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EF7AB8EF-B0ED-4BEF-B682-478433402B20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2621515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7C20251-8D4F-4BE0-9371-4AEF509E928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FCB9DB99-3FF5-44C2-B6EB-7549B84F23E4}" type="datetimeFigureOut">
              <a:rPr lang="pt-BR" altLang="pt-BR"/>
              <a:pPr/>
              <a:t>26/11/2019</a:t>
            </a:fld>
            <a:endParaRPr lang="pt-BR" alt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023C532-7D72-4489-BA95-88545A6BF1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8099B84-24F3-4B21-BA3F-D7E16839F3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32A7C705-6AB9-495D-81FB-AEDDBE047385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93816107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  <a:prstGeom prst="rect">
            <a:avLst/>
          </a:prstGeo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D85DE78-E609-4EF3-B3CB-2A0D8D3076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7B4F2EB2-51FC-4727-9B22-6D5A0E7F3145}" type="datetimeFigureOut">
              <a:rPr lang="pt-BR" altLang="pt-BR"/>
              <a:pPr/>
              <a:t>26/11/2019</a:t>
            </a:fld>
            <a:endParaRPr lang="pt-BR" alt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E692F4F-CE87-4C6D-BA8C-4101A64675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1860FDB-BB6F-43FB-8472-F0740E501B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A51C5E5D-3B34-4AC3-9C44-93EFE056433E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02902912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306CD11-6CEC-44BD-919E-6E1EAEC1EF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0B300BD-2361-4338-934D-1465FB7467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4F4A80D-E1D8-446C-8A52-1885A50D6F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77FE0-2AEA-4984-B866-6CEB93CB95FD}" type="datetimeFigureOut">
              <a:rPr lang="pt-BR" smtClean="0"/>
              <a:t>26/11/2019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4113DDC-332F-4608-B7D7-4D75E7F60D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BC971FE-65CD-48C7-80C5-A8BA0312D5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3E2DB-92D0-485C-8386-5861FFFD860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1559392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B8D606-0535-463D-87BA-2125EBCF6B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126DDF7-81BF-4A6F-8D28-285E3D5804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8B22082-64DA-46C3-AFD9-86E1E6921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77FE0-2AEA-4984-B866-6CEB93CB95FD}" type="datetimeFigureOut">
              <a:rPr lang="pt-BR" smtClean="0"/>
              <a:t>26/11/2019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0BD0FFF-9CDA-4858-B70A-08AACAC4EB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AD995F5-6C1E-4426-84F3-A4CCC10FC7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3E2DB-92D0-485C-8386-5861FFFD860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4115150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3B84928-82DE-4362-AE49-3F18D38AFC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35242F5-FE0F-44EA-B20D-C4C7C0DCF4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F52DF36-76D0-4F52-9BA9-3181AC8BEA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B1207-4C52-485A-ABD6-1F3A1B4C104D}" type="datetimeFigureOut">
              <a:rPr lang="pt-BR" altLang="pt-BR" smtClean="0"/>
              <a:pPr/>
              <a:t>26/11/2019</a:t>
            </a:fld>
            <a:endParaRPr lang="pt-BR" alt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DB1D1C2-35C3-496B-AAC7-CA93F0CE48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11267F3-E19D-45AC-A30B-DB19C4E934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B247D-F8E1-4CA6-967A-19D256B893F2}" type="slidenum">
              <a:rPr lang="pt-BR" altLang="pt-BR" smtClean="0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27604318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434B065-B0F6-4015-9AD7-3C448174F1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4E9EB08-0FA6-4BCF-8E82-60E3A5D631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D3DA24D8-1D04-40A7-AC27-3440298C26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36EEF38-76D2-4F01-8B2A-EE72B4777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E45E7-AA49-44FF-B1BE-9100FC52A3F3}" type="datetimeFigureOut">
              <a:rPr lang="pt-BR" altLang="pt-BR" smtClean="0"/>
              <a:pPr/>
              <a:t>26/11/2019</a:t>
            </a:fld>
            <a:endParaRPr lang="pt-BR" alt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AE1796C-6DED-466A-9318-E29A974171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A623079-73E4-43F6-9902-4A2F8E8153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ED23B-E14B-4B19-953F-03C9039857A5}" type="slidenum">
              <a:rPr lang="pt-BR" altLang="pt-BR" smtClean="0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3311843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5453B47-043C-4BE6-94B8-F2AA0A49C6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CC0F3EB-4A75-4349-84D7-40FEDA17C8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C9FD923D-E986-453A-9D71-7AFC58F05A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C24725C3-4755-43F3-ADC2-40273B3A580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4F7C5A35-7444-4D73-9A40-DBAF6EA93BC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150E6B4E-44A5-4626-B47A-50FE1477AE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3687C-C0BF-4BFB-9634-D2D4E926C70D}" type="datetimeFigureOut">
              <a:rPr lang="pt-BR" altLang="pt-BR" smtClean="0"/>
              <a:pPr/>
              <a:t>26/11/2019</a:t>
            </a:fld>
            <a:endParaRPr lang="pt-BR" alt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29CF6610-78D5-4F9F-8055-43145EA2AE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C8051A36-DF09-4A78-AA65-FA8D77C176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13902-D538-41AC-BB11-FC100643FF1F}" type="slidenum">
              <a:rPr lang="pt-BR" altLang="pt-BR" smtClean="0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3170069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0C0FAC-CAE7-45C8-BA9A-C0FA29CDEC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49B5DD99-0B18-4270-A5EB-7CF638B0D8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77FE0-2AEA-4984-B866-6CEB93CB95FD}" type="datetimeFigureOut">
              <a:rPr lang="pt-BR" smtClean="0"/>
              <a:t>26/11/2019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6342A543-9589-4DED-BFD2-8AE0F94E7E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04C01454-5D7D-4212-A0E0-A5D97EC424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3E2DB-92D0-485C-8386-5861FFFD860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0108308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9E3A8226-3CEE-4445-A86F-F26B6152A9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77FE0-2AEA-4984-B866-6CEB93CB95FD}" type="datetimeFigureOut">
              <a:rPr lang="pt-BR" smtClean="0"/>
              <a:t>26/11/2019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5F412B28-12F3-476F-A56A-2B0940D01A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D4688BFA-B3F3-43D0-AFF9-CC580F37B6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3E2DB-92D0-485C-8386-5861FFFD860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0076577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2D9C57-DDFC-44AB-9335-7C4E979890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F3E8C5F-366F-4215-9A94-7B969796FF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51284C7-8659-4821-8EF5-9E768D450A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EF13B6A-6BA8-408E-BC57-319EB57E93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B3C8D-D4F2-4D7F-A514-8ECD065C7DBE}" type="datetimeFigureOut">
              <a:rPr lang="pt-BR" altLang="pt-BR" smtClean="0"/>
              <a:pPr/>
              <a:t>26/11/2019</a:t>
            </a:fld>
            <a:endParaRPr lang="pt-BR" alt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67D1CCD-756B-46DF-B7AA-774A350715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CF8741F-A800-4A14-A422-AFAD01496F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7FE7E-1C89-4518-8EE1-2EDA91A41360}" type="slidenum">
              <a:rPr lang="pt-BR" altLang="pt-BR" smtClean="0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28026881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AD3FC3-B35D-457B-8B34-411ABFA63E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68F6C5CD-7B15-4E54-9BEF-81ED1FC6B98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AE549988-EA02-44AE-A627-3F5D13259B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25F1B0E-1E1B-4B66-92FE-B18A20BBF7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0B612-21FE-4923-A883-9237432A97A7}" type="datetimeFigureOut">
              <a:rPr lang="pt-BR" altLang="pt-BR" smtClean="0"/>
              <a:pPr/>
              <a:t>26/11/2019</a:t>
            </a:fld>
            <a:endParaRPr lang="pt-BR" alt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F11E2D4-33D0-4A8B-9AB2-DE2124EC64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A159B0B-20D9-41DD-90D8-E0EA7955E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AB8EF-B0ED-4BEF-B682-478433402B20}" type="slidenum">
              <a:rPr lang="pt-BR" altLang="pt-BR" smtClean="0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68930526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C2E5CAD-EB1D-4CA5-A174-94A26C1926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B121AA21-A619-4C23-8867-AA6A9E74F7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0421CEE-C6FC-4A46-8FED-618E60B3BC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77FE0-2AEA-4984-B866-6CEB93CB95FD}" type="datetimeFigureOut">
              <a:rPr lang="pt-BR" smtClean="0"/>
              <a:t>26/11/2019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841BC5B-90D1-4CD1-A16C-DEAF0FB44A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2CEEA73-921C-4329-A353-8F0E4471CD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3E2DB-92D0-485C-8386-5861FFFD860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7528369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5C6578C-4F3F-4CE9-B16C-5E5795B57F2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B9092562-84B3-403B-9831-5F922A3C23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6B3D210-4FBE-4154-887E-47E0D8F648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77FE0-2AEA-4984-B866-6CEB93CB95FD}" type="datetimeFigureOut">
              <a:rPr lang="pt-BR" smtClean="0"/>
              <a:t>26/11/2019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06C30B8-6C55-43DF-B0F7-72E2BA6A19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BFDA0C5-DD3B-4B1B-B390-39703040FA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3E2DB-92D0-485C-8386-5861FFFD860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741346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ço Reservado para Título 1">
            <a:extLst>
              <a:ext uri="{FF2B5EF4-FFF2-40B4-BE49-F238E27FC236}">
                <a16:creationId xmlns:a16="http://schemas.microsoft.com/office/drawing/2014/main" id="{12444389-B725-426B-A36C-E93A095287B6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50825" y="361950"/>
            <a:ext cx="5689600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estilo do título mestre</a:t>
            </a:r>
          </a:p>
        </p:txBody>
      </p:sp>
      <p:sp>
        <p:nvSpPr>
          <p:cNvPr id="1027" name="Espaço Reservado para Texto 2">
            <a:extLst>
              <a:ext uri="{FF2B5EF4-FFF2-40B4-BE49-F238E27FC236}">
                <a16:creationId xmlns:a16="http://schemas.microsoft.com/office/drawing/2014/main" id="{D2ADF332-844F-4529-A629-B484BBCD415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250825" y="1168400"/>
            <a:ext cx="8642350" cy="3402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9" name="Text Box 2">
            <a:extLst>
              <a:ext uri="{FF2B5EF4-FFF2-40B4-BE49-F238E27FC236}">
                <a16:creationId xmlns:a16="http://schemas.microsoft.com/office/drawing/2014/main" id="{BC9E281A-C0C6-49E4-A6CE-75A411DC07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8263" y="4875213"/>
            <a:ext cx="3995737" cy="3095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buClr>
                <a:srgbClr val="FFFFFF"/>
              </a:buClr>
            </a:pPr>
            <a:r>
              <a:rPr lang="pt-BR" altLang="pt-BR" sz="1400">
                <a:solidFill>
                  <a:srgbClr val="FFFFFF"/>
                </a:solidFill>
                <a:latin typeface="Calibri" panose="020F0502020204030204" pitchFamily="34" charset="0"/>
              </a:rPr>
              <a:t>Globalcode – O</a:t>
            </a:r>
            <a:r>
              <a:rPr lang="pt-BR" altLang="pt-BR" sz="1400">
                <a:solidFill>
                  <a:srgbClr val="FFFFFF"/>
                </a:solidFill>
                <a:latin typeface="EurostileT" pitchFamily="34" charset="0"/>
              </a:rPr>
              <a:t>pen4education</a:t>
            </a:r>
          </a:p>
        </p:txBody>
      </p:sp>
      <p:grpSp>
        <p:nvGrpSpPr>
          <p:cNvPr id="1029" name="Group 56">
            <a:extLst>
              <a:ext uri="{FF2B5EF4-FFF2-40B4-BE49-F238E27FC236}">
                <a16:creationId xmlns:a16="http://schemas.microsoft.com/office/drawing/2014/main" id="{81872D6C-D51B-4663-8C23-45DF5F1D7F2E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0"/>
            <a:ext cx="9150350" cy="215900"/>
            <a:chOff x="0" y="0"/>
            <a:chExt cx="5764" cy="181"/>
          </a:xfrm>
        </p:grpSpPr>
        <p:sp>
          <p:nvSpPr>
            <p:cNvPr id="1038" name="Rectangle 57">
              <a:extLst>
                <a:ext uri="{FF2B5EF4-FFF2-40B4-BE49-F238E27FC236}">
                  <a16:creationId xmlns:a16="http://schemas.microsoft.com/office/drawing/2014/main" id="{B1DBC97E-C22E-4D7A-B268-1178D4FF41E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039" name="Rectangle 58">
              <a:extLst>
                <a:ext uri="{FF2B5EF4-FFF2-40B4-BE49-F238E27FC236}">
                  <a16:creationId xmlns:a16="http://schemas.microsoft.com/office/drawing/2014/main" id="{4C190072-065A-43FE-AE66-6B424EC88CB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Arial" charset="0"/>
                  <a:ea typeface="ＭＳ Ｐゴシック" charset="0"/>
                </a:rPr>
                <a:t> </a:t>
              </a:r>
            </a:p>
          </p:txBody>
        </p:sp>
        <p:sp>
          <p:nvSpPr>
            <p:cNvPr id="1040" name="Rectangle 59">
              <a:extLst>
                <a:ext uri="{FF2B5EF4-FFF2-40B4-BE49-F238E27FC236}">
                  <a16:creationId xmlns:a16="http://schemas.microsoft.com/office/drawing/2014/main" id="{A0F00AAA-7A13-4A3D-B785-43E00CD56A0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041" name="Rectangle 60">
              <a:extLst>
                <a:ext uri="{FF2B5EF4-FFF2-40B4-BE49-F238E27FC236}">
                  <a16:creationId xmlns:a16="http://schemas.microsoft.com/office/drawing/2014/main" id="{4833B0E0-E2E6-4009-885D-62A8EB3154E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042" name="Rectangle 61">
              <a:extLst>
                <a:ext uri="{FF2B5EF4-FFF2-40B4-BE49-F238E27FC236}">
                  <a16:creationId xmlns:a16="http://schemas.microsoft.com/office/drawing/2014/main" id="{AAE953D1-FC93-44EB-8106-0D9D08001F0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043" name="Rectangle 62">
              <a:extLst>
                <a:ext uri="{FF2B5EF4-FFF2-40B4-BE49-F238E27FC236}">
                  <a16:creationId xmlns:a16="http://schemas.microsoft.com/office/drawing/2014/main" id="{F9D43B52-E39E-4FBB-8B81-D6320829624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</p:grpSp>
      <p:grpSp>
        <p:nvGrpSpPr>
          <p:cNvPr id="1030" name="Group 63">
            <a:extLst>
              <a:ext uri="{FF2B5EF4-FFF2-40B4-BE49-F238E27FC236}">
                <a16:creationId xmlns:a16="http://schemas.microsoft.com/office/drawing/2014/main" id="{17B1625F-E9CF-43CA-A37D-86B5309C8213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-6350" y="5056188"/>
            <a:ext cx="9150350" cy="87312"/>
            <a:chOff x="0" y="0"/>
            <a:chExt cx="5764" cy="181"/>
          </a:xfrm>
        </p:grpSpPr>
        <p:sp>
          <p:nvSpPr>
            <p:cNvPr id="1032" name="Rectangle 64">
              <a:extLst>
                <a:ext uri="{FF2B5EF4-FFF2-40B4-BE49-F238E27FC236}">
                  <a16:creationId xmlns:a16="http://schemas.microsoft.com/office/drawing/2014/main" id="{F900B4FA-A99F-476E-B3D9-501DA450506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033" name="Rectangle 65">
              <a:extLst>
                <a:ext uri="{FF2B5EF4-FFF2-40B4-BE49-F238E27FC236}">
                  <a16:creationId xmlns:a16="http://schemas.microsoft.com/office/drawing/2014/main" id="{C77683CC-9ED5-4446-A864-5B086E51A2B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Arial" charset="0"/>
                  <a:ea typeface="ＭＳ Ｐゴシック" charset="0"/>
                </a:rPr>
                <a:t> </a:t>
              </a:r>
            </a:p>
          </p:txBody>
        </p:sp>
        <p:sp>
          <p:nvSpPr>
            <p:cNvPr id="1034" name="Rectangle 66">
              <a:extLst>
                <a:ext uri="{FF2B5EF4-FFF2-40B4-BE49-F238E27FC236}">
                  <a16:creationId xmlns:a16="http://schemas.microsoft.com/office/drawing/2014/main" id="{B94A5DD4-091D-4224-A2BC-5C7942F69C9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035" name="Rectangle 67">
              <a:extLst>
                <a:ext uri="{FF2B5EF4-FFF2-40B4-BE49-F238E27FC236}">
                  <a16:creationId xmlns:a16="http://schemas.microsoft.com/office/drawing/2014/main" id="{FE0EB57E-1685-471B-927D-C073C495115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036" name="Rectangle 68">
              <a:extLst>
                <a:ext uri="{FF2B5EF4-FFF2-40B4-BE49-F238E27FC236}">
                  <a16:creationId xmlns:a16="http://schemas.microsoft.com/office/drawing/2014/main" id="{401E7123-B6EF-403A-81DE-B850E4037E9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037" name="Rectangle 69">
              <a:extLst>
                <a:ext uri="{FF2B5EF4-FFF2-40B4-BE49-F238E27FC236}">
                  <a16:creationId xmlns:a16="http://schemas.microsoft.com/office/drawing/2014/main" id="{090F5706-EF62-4DEA-96E1-609DCAE8F88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</p:grpSp>
      <p:pic>
        <p:nvPicPr>
          <p:cNvPr id="1031" name="Picture 21" descr="I:\TDC2017\Logos\TDC2017\logo-tdc-horizontal-A4.emf">
            <a:extLst>
              <a:ext uri="{FF2B5EF4-FFF2-40B4-BE49-F238E27FC236}">
                <a16:creationId xmlns:a16="http://schemas.microsoft.com/office/drawing/2014/main" id="{B668A6D1-5C7B-4315-A0CF-DC47B797936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2875" y="287338"/>
            <a:ext cx="2476500" cy="84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003" r:id="rId1"/>
    <p:sldLayoutId id="2147483993" r:id="rId2"/>
    <p:sldLayoutId id="2147483994" r:id="rId3"/>
    <p:sldLayoutId id="2147483995" r:id="rId4"/>
    <p:sldLayoutId id="2147483996" r:id="rId5"/>
    <p:sldLayoutId id="2147483997" r:id="rId6"/>
    <p:sldLayoutId id="2147483998" r:id="rId7"/>
    <p:sldLayoutId id="2147483999" r:id="rId8"/>
    <p:sldLayoutId id="2147484000" r:id="rId9"/>
    <p:sldLayoutId id="2147484001" r:id="rId10"/>
    <p:sldLayoutId id="2147484002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MS PGothic" panose="020B0600070205080204" pitchFamily="34" charset="-128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MS PGothic" panose="020B0600070205080204" pitchFamily="34" charset="-128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MS PGothic" panose="020B0600070205080204" pitchFamily="34" charset="-128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MS PGothic" panose="020B0600070205080204" pitchFamily="34" charset="-128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MS PGothic" panose="020B0600070205080204" pitchFamily="34" charset="-128"/>
          <a:cs typeface="Arial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Blip>
          <a:blip r:embed="rId14"/>
        </a:buBlip>
        <a:defRPr sz="28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Blip>
          <a:blip r:embed="rId14"/>
        </a:buBlip>
        <a:defRPr sz="2400">
          <a:solidFill>
            <a:schemeClr val="tx1"/>
          </a:solidFill>
          <a:latin typeface="+mn-lt"/>
          <a:ea typeface="Arial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Blip>
          <a:blip r:embed="rId14"/>
        </a:buBlip>
        <a:defRPr sz="2000">
          <a:solidFill>
            <a:schemeClr val="tx1"/>
          </a:solidFill>
          <a:latin typeface="+mn-lt"/>
          <a:ea typeface="Arial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Blip>
          <a:blip r:embed="rId14"/>
        </a:buBlip>
        <a:defRPr>
          <a:solidFill>
            <a:schemeClr val="tx1"/>
          </a:solidFill>
          <a:latin typeface="+mn-lt"/>
          <a:ea typeface="Arial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Blip>
          <a:blip r:embed="rId14"/>
        </a:buBlip>
        <a:defRPr i="1">
          <a:solidFill>
            <a:schemeClr val="tx1"/>
          </a:solidFill>
          <a:latin typeface="+mn-lt"/>
          <a:ea typeface="Arial" charset="0"/>
          <a:cs typeface="+mn-cs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Blip>
          <a:blip r:embed="rId14"/>
        </a:buBlip>
        <a:defRPr i="1">
          <a:solidFill>
            <a:schemeClr val="tx1"/>
          </a:solidFill>
          <a:latin typeface="+mn-lt"/>
          <a:cs typeface="+mn-cs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Blip>
          <a:blip r:embed="rId14"/>
        </a:buBlip>
        <a:defRPr i="1">
          <a:solidFill>
            <a:schemeClr val="tx1"/>
          </a:solidFill>
          <a:latin typeface="+mn-lt"/>
          <a:cs typeface="+mn-cs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Blip>
          <a:blip r:embed="rId14"/>
        </a:buBlip>
        <a:defRPr i="1">
          <a:solidFill>
            <a:schemeClr val="tx1"/>
          </a:solidFill>
          <a:latin typeface="+mn-lt"/>
          <a:cs typeface="+mn-cs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Blip>
          <a:blip r:embed="rId14"/>
        </a:buBlip>
        <a:defRPr i="1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4004" r:id="rId1"/>
    <p:sldLayoutId id="2147484005" r:id="rId2"/>
    <p:sldLayoutId id="2147484006" r:id="rId3"/>
    <p:sldLayoutId id="2147484007" r:id="rId4"/>
    <p:sldLayoutId id="2147484008" r:id="rId5"/>
    <p:sldLayoutId id="2147484009" r:id="rId6"/>
    <p:sldLayoutId id="2147484010" r:id="rId7"/>
    <p:sldLayoutId id="2147484011" r:id="rId8"/>
    <p:sldLayoutId id="2147484012" r:id="rId9"/>
    <p:sldLayoutId id="2147484013" r:id="rId10"/>
    <p:sldLayoutId id="214748401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anose="020B0600070205080204" pitchFamily="34" charset="-128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anose="020B0600070205080204" pitchFamily="34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anose="020B0600070205080204" pitchFamily="34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anose="020B0600070205080204" pitchFamily="34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anose="020B0600070205080204" pitchFamily="34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748FABE7-78E6-4A6D-841C-D564BD6D05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B475FA4-7D3A-4D61-A1D1-74DE60B9E5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FD01E48-671D-4D2F-ACFF-B55E050BF5C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B77FE0-2AEA-4984-B866-6CEB93CB95FD}" type="datetimeFigureOut">
              <a:rPr lang="pt-BR" smtClean="0"/>
              <a:t>26/11/2019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B90F98A-ADE2-4224-9EFD-0E702B3C0B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E77236E-4358-4E94-AD67-759D291375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13E2DB-92D0-485C-8386-5861FFFD860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987324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6" r:id="rId1"/>
    <p:sldLayoutId id="2147484017" r:id="rId2"/>
    <p:sldLayoutId id="2147484018" r:id="rId3"/>
    <p:sldLayoutId id="2147484019" r:id="rId4"/>
    <p:sldLayoutId id="2147484020" r:id="rId5"/>
    <p:sldLayoutId id="2147484021" r:id="rId6"/>
    <p:sldLayoutId id="2147484022" r:id="rId7"/>
    <p:sldLayoutId id="2147484023" r:id="rId8"/>
    <p:sldLayoutId id="2147484024" r:id="rId9"/>
    <p:sldLayoutId id="2147484025" r:id="rId10"/>
    <p:sldLayoutId id="2147484026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Relationship Id="rId6" Type="http://schemas.openxmlformats.org/officeDocument/2006/relationships/slide" Target="slide17.xml"/><Relationship Id="rId5" Type="http://schemas.openxmlformats.org/officeDocument/2006/relationships/image" Target="../media/image5.png"/><Relationship Id="rId4" Type="http://schemas.openxmlformats.org/officeDocument/2006/relationships/slide" Target="slide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3" Type="http://schemas.openxmlformats.org/officeDocument/2006/relationships/image" Target="../media/image8.jp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jpeg"/><Relationship Id="rId9" Type="http://schemas.openxmlformats.org/officeDocument/2006/relationships/image" Target="../media/image14.png"/><Relationship Id="rId1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3" Type="http://schemas.openxmlformats.org/officeDocument/2006/relationships/image" Target="../media/image9.jpe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20.png"/><Relationship Id="rId7" Type="http://schemas.openxmlformats.org/officeDocument/2006/relationships/slide" Target="slide9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4.xml"/><Relationship Id="rId11" Type="http://schemas.openxmlformats.org/officeDocument/2006/relationships/image" Target="../media/image5.png"/><Relationship Id="rId5" Type="http://schemas.openxmlformats.org/officeDocument/2006/relationships/image" Target="../media/image20.png"/><Relationship Id="rId10" Type="http://schemas.openxmlformats.org/officeDocument/2006/relationships/slide" Target="slide17.xml"/><Relationship Id="rId4" Type="http://schemas.openxmlformats.org/officeDocument/2006/relationships/slide" Target="slide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20.png"/><Relationship Id="rId7" Type="http://schemas.openxmlformats.org/officeDocument/2006/relationships/slide" Target="slide9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4.xml"/><Relationship Id="rId11" Type="http://schemas.openxmlformats.org/officeDocument/2006/relationships/image" Target="../media/image5.png"/><Relationship Id="rId5" Type="http://schemas.openxmlformats.org/officeDocument/2006/relationships/image" Target="../media/image20.png"/><Relationship Id="rId10" Type="http://schemas.openxmlformats.org/officeDocument/2006/relationships/slide" Target="slide17.xml"/><Relationship Id="rId4" Type="http://schemas.openxmlformats.org/officeDocument/2006/relationships/slide" Target="slide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>
            <a:extLst>
              <a:ext uri="{FF2B5EF4-FFF2-40B4-BE49-F238E27FC236}">
                <a16:creationId xmlns:a16="http://schemas.microsoft.com/office/drawing/2014/main" id="{538DDD40-2D49-407F-A22E-36A152F1EA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1188" y="3003550"/>
            <a:ext cx="7847012" cy="595313"/>
          </a:xfrm>
        </p:spPr>
        <p:txBody>
          <a:bodyPr/>
          <a:lstStyle/>
          <a:p>
            <a:pPr algn="ctr"/>
            <a:r>
              <a:rPr lang="pt-BR" altLang="pt-BR" b="1" dirty="0">
                <a:latin typeface="Segoe UI" panose="020B0502040204020203" pitchFamily="34" charset="0"/>
                <a:cs typeface="Segoe UI" panose="020B0502040204020203" pitchFamily="34" charset="0"/>
              </a:rPr>
              <a:t>Trilha – RH Ágil</a:t>
            </a:r>
          </a:p>
        </p:txBody>
      </p:sp>
      <p:sp>
        <p:nvSpPr>
          <p:cNvPr id="17410" name="Rectangle 3">
            <a:extLst>
              <a:ext uri="{FF2B5EF4-FFF2-40B4-BE49-F238E27FC236}">
                <a16:creationId xmlns:a16="http://schemas.microsoft.com/office/drawing/2014/main" id="{1A9D8EE7-AB57-4FB8-AE9F-71FE84FA43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1188" y="3651250"/>
            <a:ext cx="7848600" cy="323850"/>
          </a:xfrm>
        </p:spPr>
        <p:txBody>
          <a:bodyPr/>
          <a:lstStyle/>
          <a:p>
            <a:pPr>
              <a:buFont typeface="Arial" panose="020B0604020202020204" pitchFamily="34" charset="0"/>
              <a:buNone/>
            </a:pPr>
            <a:r>
              <a:rPr lang="pt-BR" altLang="pt-BR" sz="20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Beyond</a:t>
            </a:r>
            <a:r>
              <a:rPr lang="pt-BR" altLang="pt-BR" sz="20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pt-BR" altLang="pt-BR" sz="20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Budgeting</a:t>
            </a:r>
            <a:endParaRPr lang="pt-BR" altLang="pt-BR" sz="20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4340" name="Text Box 18">
            <a:extLst>
              <a:ext uri="{FF2B5EF4-FFF2-40B4-BE49-F238E27FC236}">
                <a16:creationId xmlns:a16="http://schemas.microsoft.com/office/drawing/2014/main" id="{99A5DEAC-2C84-4B93-9930-A85897782E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3925888"/>
            <a:ext cx="78486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pt-BR" altLang="pt-BR" sz="1800" dirty="0">
                <a:latin typeface="Segoe UI" panose="020B0502040204020203" pitchFamily="34" charset="0"/>
                <a:cs typeface="Segoe UI" panose="020B0502040204020203" pitchFamily="34" charset="0"/>
              </a:rPr>
              <a:t>Gestão Orçamentária e de Performance em Métodos Ágeis</a:t>
            </a: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>
            <a:extLst>
              <a:ext uri="{FF2B5EF4-FFF2-40B4-BE49-F238E27FC236}">
                <a16:creationId xmlns:a16="http://schemas.microsoft.com/office/drawing/2014/main" id="{E054559E-7F16-434C-8BB4-42D21A3AC1CE}"/>
              </a:ext>
            </a:extLst>
          </p:cNvPr>
          <p:cNvSpPr/>
          <p:nvPr/>
        </p:nvSpPr>
        <p:spPr>
          <a:xfrm flipH="1"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433" name="Rectangle 2">
            <a:extLst>
              <a:ext uri="{FF2B5EF4-FFF2-40B4-BE49-F238E27FC236}">
                <a16:creationId xmlns:a16="http://schemas.microsoft.com/office/drawing/2014/main" id="{1EC98864-A094-4DBF-99F5-23FDB0F425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195486"/>
            <a:ext cx="7886700" cy="569714"/>
          </a:xfrm>
        </p:spPr>
        <p:txBody>
          <a:bodyPr/>
          <a:lstStyle/>
          <a:p>
            <a:r>
              <a:rPr lang="pt-BR" altLang="pt-BR" sz="28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Agenda</a:t>
            </a:r>
          </a:p>
        </p:txBody>
      </p:sp>
      <mc:AlternateContent xmlns:mc="http://schemas.openxmlformats.org/markup-compatibility/2006">
        <mc:Choice xmlns:pslz="http://schemas.microsoft.com/office/powerpoint/2016/slidezoom" Requires="pslz">
          <p:graphicFrame>
            <p:nvGraphicFramePr>
              <p:cNvPr id="5" name="Zoom de Slide 4">
                <a:extLst>
                  <a:ext uri="{FF2B5EF4-FFF2-40B4-BE49-F238E27FC236}">
                    <a16:creationId xmlns:a16="http://schemas.microsoft.com/office/drawing/2014/main" id="{524EE401-BBA9-42A1-BD2D-F631A47B82FD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974755516"/>
                  </p:ext>
                </p:extLst>
              </p:nvPr>
            </p:nvGraphicFramePr>
            <p:xfrm>
              <a:off x="3237222" y="1779662"/>
              <a:ext cx="2752000" cy="1548000"/>
            </p:xfrm>
            <a:graphic>
              <a:graphicData uri="http://schemas.microsoft.com/office/powerpoint/2016/slidezoom">
                <pslz:sldZm>
                  <pslz:sldZmObj sldId="286" cId="3589099412">
                    <pslz:zmPr id="{ED440BB9-9061-4EA3-80C9-E15BE3875DCE}" returnToParent="0" transitionDur="1000">
                      <p166:blipFill xmlns:p166="http://schemas.microsoft.com/office/powerpoint/2016/6/main">
                        <a:blip r:embed="rId3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752000" cy="1548000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>
          <p:pic>
            <p:nvPicPr>
              <p:cNvPr id="5" name="Zoom de Slide 4">
                <a:hlinkClick r:id="rId4" action="ppaction://hlinksldjump"/>
                <a:extLst>
                  <a:ext uri="{FF2B5EF4-FFF2-40B4-BE49-F238E27FC236}">
                    <a16:creationId xmlns:a16="http://schemas.microsoft.com/office/drawing/2014/main" id="{524EE401-BBA9-42A1-BD2D-F631A47B82F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237222" y="1779662"/>
                <a:ext cx="2752000" cy="1548000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>
        <mc:Choice xmlns:pslz="http://schemas.microsoft.com/office/powerpoint/2016/slidezoom" Requires="pslz">
          <p:graphicFrame>
            <p:nvGraphicFramePr>
              <p:cNvPr id="7" name="Zoom de Slide 6">
                <a:extLst>
                  <a:ext uri="{FF2B5EF4-FFF2-40B4-BE49-F238E27FC236}">
                    <a16:creationId xmlns:a16="http://schemas.microsoft.com/office/drawing/2014/main" id="{0BEB1AE9-358F-4819-AD74-862DE54F21A6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971993899"/>
                  </p:ext>
                </p:extLst>
              </p:nvPr>
            </p:nvGraphicFramePr>
            <p:xfrm>
              <a:off x="6163998" y="1779662"/>
              <a:ext cx="2752000" cy="1548000"/>
            </p:xfrm>
            <a:graphic>
              <a:graphicData uri="http://schemas.microsoft.com/office/powerpoint/2016/slidezoom">
                <pslz:sldZm>
                  <pslz:sldZmObj sldId="296" cId="2296414959">
                    <pslz:zmPr id="{FEEF0B16-B5A2-4E7B-8676-3D7820F0E448}" returnToParent="0" transitionDur="1000">
                      <p166:blipFill xmlns:p166="http://schemas.microsoft.com/office/powerpoint/2016/6/main">
                        <a:blip r:embed="rId5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752000" cy="1548000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>
          <p:pic>
            <p:nvPicPr>
              <p:cNvPr id="7" name="Zoom de Slide 6">
                <a:hlinkClick r:id="rId6" action="ppaction://hlinksldjump"/>
                <a:extLst>
                  <a:ext uri="{FF2B5EF4-FFF2-40B4-BE49-F238E27FC236}">
                    <a16:creationId xmlns:a16="http://schemas.microsoft.com/office/drawing/2014/main" id="{0BEB1AE9-358F-4819-AD74-862DE54F21A6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163998" y="1779662"/>
                <a:ext cx="2752000" cy="1548000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p:sp>
        <p:nvSpPr>
          <p:cNvPr id="9" name="CaixaDeTexto 8">
            <a:extLst>
              <a:ext uri="{FF2B5EF4-FFF2-40B4-BE49-F238E27FC236}">
                <a16:creationId xmlns:a16="http://schemas.microsoft.com/office/drawing/2014/main" id="{3C5C6024-0AB9-4640-A7A9-137CFC71CD40}"/>
              </a:ext>
            </a:extLst>
          </p:cNvPr>
          <p:cNvSpPr txBox="1"/>
          <p:nvPr/>
        </p:nvSpPr>
        <p:spPr>
          <a:xfrm>
            <a:off x="228004" y="1396120"/>
            <a:ext cx="2752000" cy="276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b="1" dirty="0" err="1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Beyond</a:t>
            </a:r>
            <a:r>
              <a:rPr lang="pt-BR" sz="1200" b="1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pt-BR" sz="1200" b="1" dirty="0" err="1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Budgeting</a:t>
            </a:r>
            <a:endParaRPr lang="pt-BR" sz="1200" b="1" dirty="0">
              <a:solidFill>
                <a:schemeClr val="bg1">
                  <a:lumMod val="9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6A44B694-4A8C-49BD-96A9-DF001F5E8768}"/>
              </a:ext>
            </a:extLst>
          </p:cNvPr>
          <p:cNvSpPr txBox="1"/>
          <p:nvPr/>
        </p:nvSpPr>
        <p:spPr>
          <a:xfrm>
            <a:off x="4576612" y="1396120"/>
            <a:ext cx="30243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b="1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Impactos em Gestão de Pessoas</a:t>
            </a:r>
          </a:p>
        </p:txBody>
      </p:sp>
      <mc:AlternateContent xmlns:mc="http://schemas.openxmlformats.org/markup-compatibility/2006">
        <mc:Choice xmlns:pslz="http://schemas.microsoft.com/office/powerpoint/2016/slidezoom" Requires="pslz">
          <p:graphicFrame>
            <p:nvGraphicFramePr>
              <p:cNvPr id="10" name="Zoom de Slide 9">
                <a:extLst>
                  <a:ext uri="{FF2B5EF4-FFF2-40B4-BE49-F238E27FC236}">
                    <a16:creationId xmlns:a16="http://schemas.microsoft.com/office/drawing/2014/main" id="{AF4CAD42-AE32-4CF7-9F29-D232093F43F3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808662609"/>
                  </p:ext>
                </p:extLst>
              </p:nvPr>
            </p:nvGraphicFramePr>
            <p:xfrm>
              <a:off x="310446" y="1779662"/>
              <a:ext cx="2752000" cy="1548000"/>
            </p:xfrm>
            <a:graphic>
              <a:graphicData uri="http://schemas.microsoft.com/office/powerpoint/2016/slidezoom">
                <pslz:sldZm>
                  <pslz:sldZmObj sldId="307" cId="2950281657">
                    <pslz:zmPr id="{12DB5FAF-FE62-412B-BA6F-CA9FD9A14370}" returnToParent="0" transitionDur="1000">
                      <p166:blipFill xmlns:p166="http://schemas.microsoft.com/office/powerpoint/2016/6/main">
                        <a:blip r:embed="rId7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752000" cy="1548000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>
          <p:pic>
            <p:nvPicPr>
              <p:cNvPr id="10" name="Zoom de Slide 9">
                <a:hlinkClick r:id="rId8" action="ppaction://hlinksldjump"/>
                <a:extLst>
                  <a:ext uri="{FF2B5EF4-FFF2-40B4-BE49-F238E27FC236}">
                    <a16:creationId xmlns:a16="http://schemas.microsoft.com/office/drawing/2014/main" id="{AF4CAD42-AE32-4CF7-9F29-D232093F43F3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10446" y="1779662"/>
                <a:ext cx="2752000" cy="1548000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Imagem 38">
            <a:extLst>
              <a:ext uri="{FF2B5EF4-FFF2-40B4-BE49-F238E27FC236}">
                <a16:creationId xmlns:a16="http://schemas.microsoft.com/office/drawing/2014/main" id="{DE145BD9-DDA1-4A93-AAD9-27FBA5D3C1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737"/>
            <a:ext cx="9152759" cy="6084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02816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Imagem 38">
            <a:extLst>
              <a:ext uri="{FF2B5EF4-FFF2-40B4-BE49-F238E27FC236}">
                <a16:creationId xmlns:a16="http://schemas.microsoft.com/office/drawing/2014/main" id="{DE145BD9-DDA1-4A93-AAD9-27FBA5D3C15F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02" y="396"/>
            <a:ext cx="9126398" cy="6084265"/>
          </a:xfrm>
          <a:prstGeom prst="rect">
            <a:avLst/>
          </a:prstGeom>
        </p:spPr>
      </p:pic>
      <p:sp>
        <p:nvSpPr>
          <p:cNvPr id="2" name="Elipse 1">
            <a:extLst>
              <a:ext uri="{FF2B5EF4-FFF2-40B4-BE49-F238E27FC236}">
                <a16:creationId xmlns:a16="http://schemas.microsoft.com/office/drawing/2014/main" id="{B0D0144D-DC93-4E4A-9923-F5A7CF5894F0}"/>
              </a:ext>
            </a:extLst>
          </p:cNvPr>
          <p:cNvSpPr/>
          <p:nvPr/>
        </p:nvSpPr>
        <p:spPr>
          <a:xfrm>
            <a:off x="438791" y="1923678"/>
            <a:ext cx="1368152" cy="1296144"/>
          </a:xfrm>
          <a:prstGeom prst="ellipse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200" b="1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70’</a:t>
            </a:r>
            <a:endParaRPr lang="pt-BR" b="1" dirty="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14D75A9F-7D52-4440-A8D2-DD33756E6137}"/>
              </a:ext>
            </a:extLst>
          </p:cNvPr>
          <p:cNvSpPr txBox="1"/>
          <p:nvPr/>
        </p:nvSpPr>
        <p:spPr>
          <a:xfrm>
            <a:off x="150759" y="3219822"/>
            <a:ext cx="19442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Handelsbanken</a:t>
            </a:r>
            <a:endParaRPr lang="pt-BR" sz="14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40" name="Agrupar 39">
            <a:extLst>
              <a:ext uri="{FF2B5EF4-FFF2-40B4-BE49-F238E27FC236}">
                <a16:creationId xmlns:a16="http://schemas.microsoft.com/office/drawing/2014/main" id="{0C3568BD-A6A2-414A-A406-B8490BD59337}"/>
              </a:ext>
            </a:extLst>
          </p:cNvPr>
          <p:cNvGrpSpPr/>
          <p:nvPr/>
        </p:nvGrpSpPr>
        <p:grpSpPr>
          <a:xfrm>
            <a:off x="1806943" y="1923678"/>
            <a:ext cx="2606664" cy="1819364"/>
            <a:chOff x="1806943" y="1923678"/>
            <a:chExt cx="2606664" cy="1819364"/>
          </a:xfrm>
        </p:grpSpPr>
        <p:cxnSp>
          <p:nvCxnSpPr>
            <p:cNvPr id="14" name="Conector reto 13">
              <a:extLst>
                <a:ext uri="{FF2B5EF4-FFF2-40B4-BE49-F238E27FC236}">
                  <a16:creationId xmlns:a16="http://schemas.microsoft.com/office/drawing/2014/main" id="{135987BE-94B4-4FAD-A908-C4FB89E2EC0B}"/>
                </a:ext>
              </a:extLst>
            </p:cNvPr>
            <p:cNvCxnSpPr>
              <a:cxnSpLocks/>
              <a:stCxn id="2" idx="6"/>
              <a:endCxn id="16" idx="2"/>
            </p:cNvCxnSpPr>
            <p:nvPr/>
          </p:nvCxnSpPr>
          <p:spPr>
            <a:xfrm>
              <a:off x="1806943" y="2571750"/>
              <a:ext cx="950480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Elipse 15">
              <a:extLst>
                <a:ext uri="{FF2B5EF4-FFF2-40B4-BE49-F238E27FC236}">
                  <a16:creationId xmlns:a16="http://schemas.microsoft.com/office/drawing/2014/main" id="{AF41D7A8-ADDB-4EC3-9B3D-BF098287022A}"/>
                </a:ext>
              </a:extLst>
            </p:cNvPr>
            <p:cNvSpPr/>
            <p:nvPr/>
          </p:nvSpPr>
          <p:spPr>
            <a:xfrm>
              <a:off x="2757423" y="1923678"/>
              <a:ext cx="1368152" cy="1296144"/>
            </a:xfrm>
            <a:prstGeom prst="ellipse">
              <a:avLst/>
            </a:prstGeom>
            <a:noFill/>
            <a:ln w="571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3200" b="1" dirty="0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90’</a:t>
              </a:r>
              <a:endParaRPr lang="pt-BR" b="1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8" name="CaixaDeTexto 17">
              <a:extLst>
                <a:ext uri="{FF2B5EF4-FFF2-40B4-BE49-F238E27FC236}">
                  <a16:creationId xmlns:a16="http://schemas.microsoft.com/office/drawing/2014/main" id="{502EF79D-9E36-4CCD-AB59-081C36F3F1FA}"/>
                </a:ext>
              </a:extLst>
            </p:cNvPr>
            <p:cNvSpPr txBox="1"/>
            <p:nvPr/>
          </p:nvSpPr>
          <p:spPr>
            <a:xfrm>
              <a:off x="2469391" y="3219822"/>
              <a:ext cx="194421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400" b="1" dirty="0">
                  <a:latin typeface="Segoe UI" panose="020B0502040204020203" pitchFamily="34" charset="0"/>
                  <a:cs typeface="Segoe UI" panose="020B0502040204020203" pitchFamily="34" charset="0"/>
                </a:rPr>
                <a:t>BSC</a:t>
              </a:r>
            </a:p>
            <a:p>
              <a:pPr algn="ctr"/>
              <a:r>
                <a:rPr lang="pt-BR" sz="1400" b="1" dirty="0">
                  <a:latin typeface="Segoe UI" panose="020B0502040204020203" pitchFamily="34" charset="0"/>
                  <a:cs typeface="Segoe UI" panose="020B0502040204020203" pitchFamily="34" charset="0"/>
                </a:rPr>
                <a:t>Rolling Forecast</a:t>
              </a:r>
            </a:p>
          </p:txBody>
        </p:sp>
      </p:grpSp>
      <p:grpSp>
        <p:nvGrpSpPr>
          <p:cNvPr id="42" name="Agrupar 41">
            <a:extLst>
              <a:ext uri="{FF2B5EF4-FFF2-40B4-BE49-F238E27FC236}">
                <a16:creationId xmlns:a16="http://schemas.microsoft.com/office/drawing/2014/main" id="{605BEFF1-A0E6-409E-91B9-523C20F4FF52}"/>
              </a:ext>
            </a:extLst>
          </p:cNvPr>
          <p:cNvGrpSpPr/>
          <p:nvPr/>
        </p:nvGrpSpPr>
        <p:grpSpPr>
          <a:xfrm>
            <a:off x="4125575" y="1923678"/>
            <a:ext cx="2786685" cy="1973252"/>
            <a:chOff x="4125575" y="1923678"/>
            <a:chExt cx="2786685" cy="1973252"/>
          </a:xfrm>
        </p:grpSpPr>
        <p:cxnSp>
          <p:nvCxnSpPr>
            <p:cNvPr id="19" name="Conector reto 18">
              <a:extLst>
                <a:ext uri="{FF2B5EF4-FFF2-40B4-BE49-F238E27FC236}">
                  <a16:creationId xmlns:a16="http://schemas.microsoft.com/office/drawing/2014/main" id="{F63BBE5E-B90F-4CCC-BC73-749A166724C0}"/>
                </a:ext>
              </a:extLst>
            </p:cNvPr>
            <p:cNvCxnSpPr>
              <a:cxnSpLocks/>
              <a:stCxn id="16" idx="6"/>
              <a:endCxn id="22" idx="2"/>
            </p:cNvCxnSpPr>
            <p:nvPr/>
          </p:nvCxnSpPr>
          <p:spPr>
            <a:xfrm>
              <a:off x="4125575" y="2571750"/>
              <a:ext cx="950481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Elipse 21">
              <a:extLst>
                <a:ext uri="{FF2B5EF4-FFF2-40B4-BE49-F238E27FC236}">
                  <a16:creationId xmlns:a16="http://schemas.microsoft.com/office/drawing/2014/main" id="{9EC1C791-283D-4593-90C9-15A1A45EECB8}"/>
                </a:ext>
              </a:extLst>
            </p:cNvPr>
            <p:cNvSpPr/>
            <p:nvPr/>
          </p:nvSpPr>
          <p:spPr>
            <a:xfrm>
              <a:off x="5076056" y="1923678"/>
              <a:ext cx="1368152" cy="1296144"/>
            </a:xfrm>
            <a:prstGeom prst="ellipse">
              <a:avLst/>
            </a:prstGeom>
            <a:noFill/>
            <a:ln w="571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3200" b="1" dirty="0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98</a:t>
              </a:r>
              <a:endParaRPr lang="pt-BR" b="1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8" name="CaixaDeTexto 27">
              <a:extLst>
                <a:ext uri="{FF2B5EF4-FFF2-40B4-BE49-F238E27FC236}">
                  <a16:creationId xmlns:a16="http://schemas.microsoft.com/office/drawing/2014/main" id="{78959091-A74F-4AA2-BCA3-BC16ED761DD6}"/>
                </a:ext>
              </a:extLst>
            </p:cNvPr>
            <p:cNvSpPr txBox="1"/>
            <p:nvPr/>
          </p:nvSpPr>
          <p:spPr>
            <a:xfrm>
              <a:off x="4608004" y="3219822"/>
              <a:ext cx="2304256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400" b="1" dirty="0">
                  <a:latin typeface="Segoe UI" panose="020B0502040204020203" pitchFamily="34" charset="0"/>
                  <a:cs typeface="Segoe UI" panose="020B0502040204020203" pitchFamily="34" charset="0"/>
                </a:rPr>
                <a:t>60 Empresas criam o BBRT</a:t>
              </a:r>
            </a:p>
            <a:p>
              <a:pPr algn="ctr"/>
              <a:r>
                <a:rPr lang="pt-BR" sz="900" b="1" dirty="0">
                  <a:latin typeface="Segoe UI" panose="020B0502040204020203" pitchFamily="34" charset="0"/>
                  <a:cs typeface="Segoe UI" panose="020B0502040204020203" pitchFamily="34" charset="0"/>
                </a:rPr>
                <a:t>(</a:t>
              </a:r>
              <a:r>
                <a:rPr lang="pt-BR" sz="900" b="1" dirty="0" err="1">
                  <a:latin typeface="Segoe UI" panose="020B0502040204020203" pitchFamily="34" charset="0"/>
                  <a:cs typeface="Segoe UI" panose="020B0502040204020203" pitchFamily="34" charset="0"/>
                </a:rPr>
                <a:t>Beyond</a:t>
              </a:r>
              <a:r>
                <a:rPr lang="pt-BR" sz="900" b="1" dirty="0">
                  <a:latin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pt-BR" sz="900" b="1" dirty="0" err="1">
                  <a:latin typeface="Segoe UI" panose="020B0502040204020203" pitchFamily="34" charset="0"/>
                  <a:cs typeface="Segoe UI" panose="020B0502040204020203" pitchFamily="34" charset="0"/>
                </a:rPr>
                <a:t>Budgeting</a:t>
              </a:r>
              <a:r>
                <a:rPr lang="pt-BR" sz="900" b="1" dirty="0">
                  <a:latin typeface="Segoe UI" panose="020B0502040204020203" pitchFamily="34" charset="0"/>
                  <a:cs typeface="Segoe UI" panose="020B0502040204020203" pitchFamily="34" charset="0"/>
                </a:rPr>
                <a:t> Round </a:t>
              </a:r>
              <a:r>
                <a:rPr lang="pt-BR" sz="900" b="1" dirty="0" err="1">
                  <a:latin typeface="Segoe UI" panose="020B0502040204020203" pitchFamily="34" charset="0"/>
                  <a:cs typeface="Segoe UI" panose="020B0502040204020203" pitchFamily="34" charset="0"/>
                </a:rPr>
                <a:t>Table</a:t>
              </a:r>
              <a:r>
                <a:rPr lang="pt-BR" sz="900" b="1" dirty="0">
                  <a:latin typeface="Segoe UI" panose="020B0502040204020203" pitchFamily="34" charset="0"/>
                  <a:cs typeface="Segoe UI" panose="020B0502040204020203" pitchFamily="34" charset="0"/>
                </a:rPr>
                <a:t>)</a:t>
              </a:r>
            </a:p>
          </p:txBody>
        </p:sp>
      </p:grpSp>
      <p:grpSp>
        <p:nvGrpSpPr>
          <p:cNvPr id="43" name="Agrupar 42">
            <a:extLst>
              <a:ext uri="{FF2B5EF4-FFF2-40B4-BE49-F238E27FC236}">
                <a16:creationId xmlns:a16="http://schemas.microsoft.com/office/drawing/2014/main" id="{C6C70CA0-A66B-4EA3-B2B9-B37426AC1DBB}"/>
              </a:ext>
            </a:extLst>
          </p:cNvPr>
          <p:cNvGrpSpPr/>
          <p:nvPr/>
        </p:nvGrpSpPr>
        <p:grpSpPr>
          <a:xfrm>
            <a:off x="6444208" y="1347614"/>
            <a:ext cx="2796584" cy="2448272"/>
            <a:chOff x="6444208" y="1347614"/>
            <a:chExt cx="2796584" cy="2448272"/>
          </a:xfrm>
        </p:grpSpPr>
        <p:sp>
          <p:nvSpPr>
            <p:cNvPr id="30" name="Chave Esquerda 29">
              <a:extLst>
                <a:ext uri="{FF2B5EF4-FFF2-40B4-BE49-F238E27FC236}">
                  <a16:creationId xmlns:a16="http://schemas.microsoft.com/office/drawing/2014/main" id="{20A45AEA-D578-422B-9281-1C240D61C29E}"/>
                </a:ext>
              </a:extLst>
            </p:cNvPr>
            <p:cNvSpPr/>
            <p:nvPr/>
          </p:nvSpPr>
          <p:spPr>
            <a:xfrm>
              <a:off x="7092280" y="1347614"/>
              <a:ext cx="561687" cy="2448272"/>
            </a:xfrm>
            <a:prstGeom prst="leftBrac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cxnSp>
          <p:nvCxnSpPr>
            <p:cNvPr id="32" name="Conector reto 31">
              <a:extLst>
                <a:ext uri="{FF2B5EF4-FFF2-40B4-BE49-F238E27FC236}">
                  <a16:creationId xmlns:a16="http://schemas.microsoft.com/office/drawing/2014/main" id="{3FA0C4BF-6B87-4C5C-BC67-39360C4A2477}"/>
                </a:ext>
              </a:extLst>
            </p:cNvPr>
            <p:cNvCxnSpPr>
              <a:cxnSpLocks/>
              <a:stCxn id="22" idx="6"/>
              <a:endCxn id="30" idx="1"/>
            </p:cNvCxnSpPr>
            <p:nvPr/>
          </p:nvCxnSpPr>
          <p:spPr>
            <a:xfrm>
              <a:off x="6444208" y="2571750"/>
              <a:ext cx="648072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CaixaDeTexto 35">
              <a:extLst>
                <a:ext uri="{FF2B5EF4-FFF2-40B4-BE49-F238E27FC236}">
                  <a16:creationId xmlns:a16="http://schemas.microsoft.com/office/drawing/2014/main" id="{6EED7DC0-B022-4E6C-87A3-D7405D7C6F58}"/>
                </a:ext>
              </a:extLst>
            </p:cNvPr>
            <p:cNvSpPr txBox="1"/>
            <p:nvPr/>
          </p:nvSpPr>
          <p:spPr>
            <a:xfrm>
              <a:off x="7524328" y="1508163"/>
              <a:ext cx="171646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600" b="1" i="1" dirty="0">
                  <a:latin typeface="Trebuchet MS" panose="020B0603020202020204" pitchFamily="34" charset="0"/>
                  <a:cs typeface="Segoe UI" panose="020B0502040204020203" pitchFamily="34" charset="0"/>
                </a:rPr>
                <a:t>Flexibilidade</a:t>
              </a:r>
            </a:p>
          </p:txBody>
        </p:sp>
        <p:sp>
          <p:nvSpPr>
            <p:cNvPr id="37" name="CaixaDeTexto 36">
              <a:extLst>
                <a:ext uri="{FF2B5EF4-FFF2-40B4-BE49-F238E27FC236}">
                  <a16:creationId xmlns:a16="http://schemas.microsoft.com/office/drawing/2014/main" id="{E07967BA-86A1-4894-BE04-9601DF0E7423}"/>
                </a:ext>
              </a:extLst>
            </p:cNvPr>
            <p:cNvSpPr txBox="1"/>
            <p:nvPr/>
          </p:nvSpPr>
          <p:spPr>
            <a:xfrm>
              <a:off x="7524328" y="2394381"/>
              <a:ext cx="171646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600" b="1" i="1" dirty="0">
                  <a:latin typeface="Trebuchet MS" panose="020B0603020202020204" pitchFamily="34" charset="0"/>
                  <a:cs typeface="Segoe UI" panose="020B0502040204020203" pitchFamily="34" charset="0"/>
                </a:rPr>
                <a:t>Adaptabilidade</a:t>
              </a:r>
            </a:p>
          </p:txBody>
        </p:sp>
        <p:sp>
          <p:nvSpPr>
            <p:cNvPr id="38" name="CaixaDeTexto 37">
              <a:extLst>
                <a:ext uri="{FF2B5EF4-FFF2-40B4-BE49-F238E27FC236}">
                  <a16:creationId xmlns:a16="http://schemas.microsoft.com/office/drawing/2014/main" id="{E3867580-F2D2-475E-B6B8-BE53D3E9A641}"/>
                </a:ext>
              </a:extLst>
            </p:cNvPr>
            <p:cNvSpPr txBox="1"/>
            <p:nvPr/>
          </p:nvSpPr>
          <p:spPr>
            <a:xfrm>
              <a:off x="7524328" y="3280598"/>
              <a:ext cx="171646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600" b="1" i="1" dirty="0">
                  <a:latin typeface="Trebuchet MS" panose="020B0603020202020204" pitchFamily="34" charset="0"/>
                  <a:cs typeface="Segoe UI" panose="020B0502040204020203" pitchFamily="34" charset="0"/>
                </a:rPr>
                <a:t>Ética</a:t>
              </a:r>
            </a:p>
          </p:txBody>
        </p:sp>
      </p:grpSp>
      <p:sp>
        <p:nvSpPr>
          <p:cNvPr id="41" name="Rectangle 2">
            <a:extLst>
              <a:ext uri="{FF2B5EF4-FFF2-40B4-BE49-F238E27FC236}">
                <a16:creationId xmlns:a16="http://schemas.microsoft.com/office/drawing/2014/main" id="{20BAB226-EC6F-4873-9728-7E48C9C2C1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260648" y="195486"/>
            <a:ext cx="7272808" cy="569714"/>
          </a:xfrm>
          <a:prstGeom prst="roundRect">
            <a:avLst/>
          </a:prstGeom>
          <a:solidFill>
            <a:srgbClr val="002060"/>
          </a:solidFill>
        </p:spPr>
        <p:txBody>
          <a:bodyPr/>
          <a:lstStyle/>
          <a:p>
            <a:pPr algn="r"/>
            <a:r>
              <a:rPr lang="pt-BR" altLang="pt-BR" sz="28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BREVE HISTÓRICO DO MODELO</a:t>
            </a:r>
          </a:p>
        </p:txBody>
      </p:sp>
    </p:spTree>
    <p:extLst>
      <p:ext uri="{BB962C8B-B14F-4D97-AF65-F5344CB8AC3E}">
        <p14:creationId xmlns:p14="http://schemas.microsoft.com/office/powerpoint/2010/main" val="914319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3F6DBEC6-DCA3-4E1A-A362-255D4B99434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5" r="5785" b="11637"/>
          <a:stretch/>
        </p:blipFill>
        <p:spPr>
          <a:xfrm>
            <a:off x="4644008" y="0"/>
            <a:ext cx="4499992" cy="5181591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9E2E2DAA-9820-4888-AB5D-BE401BA56FD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" t="19258" r="-4" b="8860"/>
          <a:stretch/>
        </p:blipFill>
        <p:spPr>
          <a:xfrm>
            <a:off x="-180528" y="1"/>
            <a:ext cx="4752528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734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3F6DBEC6-DCA3-4E1A-A362-255D4B99434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5" r="5785" b="11637"/>
          <a:stretch/>
        </p:blipFill>
        <p:spPr>
          <a:xfrm>
            <a:off x="4644008" y="0"/>
            <a:ext cx="4499992" cy="5181591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9E2E2DAA-9820-4888-AB5D-BE401BA56FD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" t="19258" r="-4" b="8860"/>
          <a:stretch/>
        </p:blipFill>
        <p:spPr>
          <a:xfrm>
            <a:off x="-180528" y="1"/>
            <a:ext cx="4752528" cy="5143500"/>
          </a:xfrm>
          <a:prstGeom prst="rect">
            <a:avLst/>
          </a:prstGeom>
        </p:spPr>
      </p:pic>
      <p:grpSp>
        <p:nvGrpSpPr>
          <p:cNvPr id="47" name="Agrupar 46">
            <a:extLst>
              <a:ext uri="{FF2B5EF4-FFF2-40B4-BE49-F238E27FC236}">
                <a16:creationId xmlns:a16="http://schemas.microsoft.com/office/drawing/2014/main" id="{852F59C0-7CD3-4476-AC16-462E41EE23D4}"/>
              </a:ext>
            </a:extLst>
          </p:cNvPr>
          <p:cNvGrpSpPr/>
          <p:nvPr/>
        </p:nvGrpSpPr>
        <p:grpSpPr>
          <a:xfrm>
            <a:off x="251560" y="339502"/>
            <a:ext cx="4176424" cy="369332"/>
            <a:chOff x="251560" y="339502"/>
            <a:chExt cx="4176424" cy="369332"/>
          </a:xfrm>
        </p:grpSpPr>
        <p:sp>
          <p:nvSpPr>
            <p:cNvPr id="2" name="CaixaDeTexto 1">
              <a:extLst>
                <a:ext uri="{FF2B5EF4-FFF2-40B4-BE49-F238E27FC236}">
                  <a16:creationId xmlns:a16="http://schemas.microsoft.com/office/drawing/2014/main" id="{8C344F68-D031-4BF9-8C9F-1BF437836A93}"/>
                </a:ext>
              </a:extLst>
            </p:cNvPr>
            <p:cNvSpPr txBox="1"/>
            <p:nvPr/>
          </p:nvSpPr>
          <p:spPr>
            <a:xfrm>
              <a:off x="557984" y="339502"/>
              <a:ext cx="3870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b="1" dirty="0">
                  <a:latin typeface="Segoe UI" panose="020B0502040204020203" pitchFamily="34" charset="0"/>
                  <a:cs typeface="Segoe UI" panose="020B0502040204020203" pitchFamily="34" charset="0"/>
                </a:rPr>
                <a:t>Objetivos Fixos</a:t>
              </a:r>
            </a:p>
          </p:txBody>
        </p:sp>
        <p:pic>
          <p:nvPicPr>
            <p:cNvPr id="17" name="Imagem 16">
              <a:extLst>
                <a:ext uri="{FF2B5EF4-FFF2-40B4-BE49-F238E27FC236}">
                  <a16:creationId xmlns:a16="http://schemas.microsoft.com/office/drawing/2014/main" id="{8329EA47-BEB3-4253-BD98-79348845E51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1560" y="339502"/>
              <a:ext cx="360000" cy="360000"/>
            </a:xfrm>
            <a:prstGeom prst="rect">
              <a:avLst/>
            </a:prstGeom>
          </p:spPr>
        </p:pic>
      </p:grpSp>
      <p:grpSp>
        <p:nvGrpSpPr>
          <p:cNvPr id="48" name="Agrupar 47">
            <a:extLst>
              <a:ext uri="{FF2B5EF4-FFF2-40B4-BE49-F238E27FC236}">
                <a16:creationId xmlns:a16="http://schemas.microsoft.com/office/drawing/2014/main" id="{A3E7F808-A672-42D2-AE21-98153B519854}"/>
              </a:ext>
            </a:extLst>
          </p:cNvPr>
          <p:cNvGrpSpPr/>
          <p:nvPr/>
        </p:nvGrpSpPr>
        <p:grpSpPr>
          <a:xfrm>
            <a:off x="5129308" y="339502"/>
            <a:ext cx="4195220" cy="369332"/>
            <a:chOff x="5129308" y="339502"/>
            <a:chExt cx="4195220" cy="369332"/>
          </a:xfrm>
        </p:grpSpPr>
        <p:sp>
          <p:nvSpPr>
            <p:cNvPr id="5" name="CaixaDeTexto 4">
              <a:extLst>
                <a:ext uri="{FF2B5EF4-FFF2-40B4-BE49-F238E27FC236}">
                  <a16:creationId xmlns:a16="http://schemas.microsoft.com/office/drawing/2014/main" id="{3591C262-7A60-489A-A5BD-5BFEBC2A7CBF}"/>
                </a:ext>
              </a:extLst>
            </p:cNvPr>
            <p:cNvSpPr txBox="1"/>
            <p:nvPr/>
          </p:nvSpPr>
          <p:spPr>
            <a:xfrm>
              <a:off x="5453844" y="339502"/>
              <a:ext cx="38706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b="1" dirty="0">
                  <a:latin typeface="Segoe UI" panose="020B0502040204020203" pitchFamily="34" charset="0"/>
                  <a:cs typeface="Segoe UI" panose="020B0502040204020203" pitchFamily="34" charset="0"/>
                </a:rPr>
                <a:t>Metas Relativas</a:t>
              </a:r>
            </a:p>
          </p:txBody>
        </p:sp>
        <p:pic>
          <p:nvPicPr>
            <p:cNvPr id="19" name="Imagem 18">
              <a:extLst>
                <a:ext uri="{FF2B5EF4-FFF2-40B4-BE49-F238E27FC236}">
                  <a16:creationId xmlns:a16="http://schemas.microsoft.com/office/drawing/2014/main" id="{19F7C3A8-19CA-405D-9E6D-DA26DE10A6C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29308" y="339502"/>
              <a:ext cx="360000" cy="360000"/>
            </a:xfrm>
            <a:prstGeom prst="rect">
              <a:avLst/>
            </a:prstGeom>
          </p:spPr>
        </p:pic>
      </p:grpSp>
      <p:grpSp>
        <p:nvGrpSpPr>
          <p:cNvPr id="51" name="Agrupar 50">
            <a:extLst>
              <a:ext uri="{FF2B5EF4-FFF2-40B4-BE49-F238E27FC236}">
                <a16:creationId xmlns:a16="http://schemas.microsoft.com/office/drawing/2014/main" id="{D30EAC10-E313-4E8B-B5D3-3FEACF8E3E9C}"/>
              </a:ext>
            </a:extLst>
          </p:cNvPr>
          <p:cNvGrpSpPr/>
          <p:nvPr/>
        </p:nvGrpSpPr>
        <p:grpSpPr>
          <a:xfrm>
            <a:off x="251560" y="2424253"/>
            <a:ext cx="4176424" cy="369332"/>
            <a:chOff x="251560" y="2006370"/>
            <a:chExt cx="4176424" cy="369332"/>
          </a:xfrm>
        </p:grpSpPr>
        <p:sp>
          <p:nvSpPr>
            <p:cNvPr id="8" name="CaixaDeTexto 7">
              <a:extLst>
                <a:ext uri="{FF2B5EF4-FFF2-40B4-BE49-F238E27FC236}">
                  <a16:creationId xmlns:a16="http://schemas.microsoft.com/office/drawing/2014/main" id="{715E61F6-3625-460B-8E42-190961864EA7}"/>
                </a:ext>
              </a:extLst>
            </p:cNvPr>
            <p:cNvSpPr txBox="1"/>
            <p:nvPr/>
          </p:nvSpPr>
          <p:spPr>
            <a:xfrm>
              <a:off x="557984" y="2006370"/>
              <a:ext cx="3870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b="1" dirty="0">
                  <a:latin typeface="Segoe UI" panose="020B0502040204020203" pitchFamily="34" charset="0"/>
                  <a:cs typeface="Segoe UI" panose="020B0502040204020203" pitchFamily="34" charset="0"/>
                </a:rPr>
                <a:t>Centralizado e Anual</a:t>
              </a:r>
            </a:p>
          </p:txBody>
        </p:sp>
        <p:pic>
          <p:nvPicPr>
            <p:cNvPr id="28" name="Imagem 27">
              <a:extLst>
                <a:ext uri="{FF2B5EF4-FFF2-40B4-BE49-F238E27FC236}">
                  <a16:creationId xmlns:a16="http://schemas.microsoft.com/office/drawing/2014/main" id="{21B3814C-BFDB-48ED-91D1-D16E8680A85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1560" y="2015700"/>
              <a:ext cx="360000" cy="360000"/>
            </a:xfrm>
            <a:prstGeom prst="rect">
              <a:avLst/>
            </a:prstGeom>
          </p:spPr>
        </p:pic>
      </p:grpSp>
      <p:grpSp>
        <p:nvGrpSpPr>
          <p:cNvPr id="52" name="Agrupar 51">
            <a:extLst>
              <a:ext uri="{FF2B5EF4-FFF2-40B4-BE49-F238E27FC236}">
                <a16:creationId xmlns:a16="http://schemas.microsoft.com/office/drawing/2014/main" id="{B35963C1-1E67-40C7-840F-A08107F6DE46}"/>
              </a:ext>
            </a:extLst>
          </p:cNvPr>
          <p:cNvGrpSpPr/>
          <p:nvPr/>
        </p:nvGrpSpPr>
        <p:grpSpPr>
          <a:xfrm>
            <a:off x="5129308" y="2423088"/>
            <a:ext cx="4195220" cy="369332"/>
            <a:chOff x="5129308" y="2006370"/>
            <a:chExt cx="4195220" cy="369332"/>
          </a:xfrm>
        </p:grpSpPr>
        <p:sp>
          <p:nvSpPr>
            <p:cNvPr id="9" name="CaixaDeTexto 8">
              <a:extLst>
                <a:ext uri="{FF2B5EF4-FFF2-40B4-BE49-F238E27FC236}">
                  <a16:creationId xmlns:a16="http://schemas.microsoft.com/office/drawing/2014/main" id="{90C36F86-28DA-4643-B2C9-D154EB8D2D54}"/>
                </a:ext>
              </a:extLst>
            </p:cNvPr>
            <p:cNvSpPr txBox="1"/>
            <p:nvPr/>
          </p:nvSpPr>
          <p:spPr>
            <a:xfrm>
              <a:off x="5453844" y="2006370"/>
              <a:ext cx="38706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b="1" dirty="0">
                  <a:latin typeface="Segoe UI" panose="020B0502040204020203" pitchFamily="34" charset="0"/>
                  <a:cs typeface="Segoe UI" panose="020B0502040204020203" pitchFamily="34" charset="0"/>
                </a:rPr>
                <a:t>Descentralizado e Periódico</a:t>
              </a:r>
            </a:p>
          </p:txBody>
        </p:sp>
        <p:pic>
          <p:nvPicPr>
            <p:cNvPr id="30" name="Imagem 29">
              <a:extLst>
                <a:ext uri="{FF2B5EF4-FFF2-40B4-BE49-F238E27FC236}">
                  <a16:creationId xmlns:a16="http://schemas.microsoft.com/office/drawing/2014/main" id="{E09C403A-AF3B-42B0-9B94-9DC53403D62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29308" y="2015700"/>
              <a:ext cx="360000" cy="360000"/>
            </a:xfrm>
            <a:prstGeom prst="rect">
              <a:avLst/>
            </a:prstGeom>
          </p:spPr>
        </p:pic>
      </p:grpSp>
      <p:grpSp>
        <p:nvGrpSpPr>
          <p:cNvPr id="53" name="Agrupar 52">
            <a:extLst>
              <a:ext uri="{FF2B5EF4-FFF2-40B4-BE49-F238E27FC236}">
                <a16:creationId xmlns:a16="http://schemas.microsoft.com/office/drawing/2014/main" id="{6BEF1CE0-93CF-4FEA-98AB-9B383F86CEA1}"/>
              </a:ext>
            </a:extLst>
          </p:cNvPr>
          <p:cNvGrpSpPr/>
          <p:nvPr/>
        </p:nvGrpSpPr>
        <p:grpSpPr>
          <a:xfrm>
            <a:off x="251560" y="3465462"/>
            <a:ext cx="4176424" cy="369334"/>
            <a:chOff x="251560" y="2839802"/>
            <a:chExt cx="4176424" cy="369334"/>
          </a:xfrm>
        </p:grpSpPr>
        <p:sp>
          <p:nvSpPr>
            <p:cNvPr id="10" name="CaixaDeTexto 9">
              <a:extLst>
                <a:ext uri="{FF2B5EF4-FFF2-40B4-BE49-F238E27FC236}">
                  <a16:creationId xmlns:a16="http://schemas.microsoft.com/office/drawing/2014/main" id="{C89DD6A9-5977-470D-842D-E482A3301EA7}"/>
                </a:ext>
              </a:extLst>
            </p:cNvPr>
            <p:cNvSpPr txBox="1"/>
            <p:nvPr/>
          </p:nvSpPr>
          <p:spPr>
            <a:xfrm>
              <a:off x="557984" y="2839804"/>
              <a:ext cx="3870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b="1" dirty="0">
                  <a:latin typeface="Segoe UI" panose="020B0502040204020203" pitchFamily="34" charset="0"/>
                  <a:cs typeface="Segoe UI" panose="020B0502040204020203" pitchFamily="34" charset="0"/>
                </a:rPr>
                <a:t>Gestão de Recursos Fixa</a:t>
              </a:r>
            </a:p>
          </p:txBody>
        </p:sp>
        <p:pic>
          <p:nvPicPr>
            <p:cNvPr id="32" name="Imagem 31">
              <a:extLst>
                <a:ext uri="{FF2B5EF4-FFF2-40B4-BE49-F238E27FC236}">
                  <a16:creationId xmlns:a16="http://schemas.microsoft.com/office/drawing/2014/main" id="{EB990D23-4FF6-4FE8-BA1C-FE32CB678DD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1560" y="2839802"/>
              <a:ext cx="360000" cy="360000"/>
            </a:xfrm>
            <a:prstGeom prst="rect">
              <a:avLst/>
            </a:prstGeom>
          </p:spPr>
        </p:pic>
      </p:grpSp>
      <p:grpSp>
        <p:nvGrpSpPr>
          <p:cNvPr id="54" name="Agrupar 53">
            <a:extLst>
              <a:ext uri="{FF2B5EF4-FFF2-40B4-BE49-F238E27FC236}">
                <a16:creationId xmlns:a16="http://schemas.microsoft.com/office/drawing/2014/main" id="{F4592C31-BB4D-4B89-A194-AB727E3ECA05}"/>
              </a:ext>
            </a:extLst>
          </p:cNvPr>
          <p:cNvGrpSpPr/>
          <p:nvPr/>
        </p:nvGrpSpPr>
        <p:grpSpPr>
          <a:xfrm>
            <a:off x="5129308" y="3464881"/>
            <a:ext cx="4195220" cy="369334"/>
            <a:chOff x="5129308" y="2839802"/>
            <a:chExt cx="4195220" cy="369334"/>
          </a:xfrm>
        </p:grpSpPr>
        <p:sp>
          <p:nvSpPr>
            <p:cNvPr id="12" name="CaixaDeTexto 11">
              <a:extLst>
                <a:ext uri="{FF2B5EF4-FFF2-40B4-BE49-F238E27FC236}">
                  <a16:creationId xmlns:a16="http://schemas.microsoft.com/office/drawing/2014/main" id="{0E22EF69-FA93-4B93-9088-6105BE946486}"/>
                </a:ext>
              </a:extLst>
            </p:cNvPr>
            <p:cNvSpPr txBox="1"/>
            <p:nvPr/>
          </p:nvSpPr>
          <p:spPr>
            <a:xfrm>
              <a:off x="5453844" y="2839804"/>
              <a:ext cx="38706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b="1" dirty="0">
                  <a:latin typeface="Segoe UI" panose="020B0502040204020203" pitchFamily="34" charset="0"/>
                  <a:cs typeface="Segoe UI" panose="020B0502040204020203" pitchFamily="34" charset="0"/>
                </a:rPr>
                <a:t>Alocação Dinâmica de Recursos</a:t>
              </a:r>
            </a:p>
          </p:txBody>
        </p:sp>
        <p:pic>
          <p:nvPicPr>
            <p:cNvPr id="34" name="Imagem 33">
              <a:extLst>
                <a:ext uri="{FF2B5EF4-FFF2-40B4-BE49-F238E27FC236}">
                  <a16:creationId xmlns:a16="http://schemas.microsoft.com/office/drawing/2014/main" id="{CB6B7DBA-5282-4E0E-A324-3E4B8F0A613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29308" y="2839802"/>
              <a:ext cx="360000" cy="360000"/>
            </a:xfrm>
            <a:prstGeom prst="rect">
              <a:avLst/>
            </a:prstGeom>
          </p:spPr>
        </p:pic>
      </p:grpSp>
      <p:grpSp>
        <p:nvGrpSpPr>
          <p:cNvPr id="58" name="Agrupar 57">
            <a:extLst>
              <a:ext uri="{FF2B5EF4-FFF2-40B4-BE49-F238E27FC236}">
                <a16:creationId xmlns:a16="http://schemas.microsoft.com/office/drawing/2014/main" id="{8B7FB4E0-862C-46BF-A72F-9DFDCBA25DB6}"/>
              </a:ext>
            </a:extLst>
          </p:cNvPr>
          <p:cNvGrpSpPr/>
          <p:nvPr/>
        </p:nvGrpSpPr>
        <p:grpSpPr>
          <a:xfrm>
            <a:off x="5129308" y="4506674"/>
            <a:ext cx="4194536" cy="369332"/>
            <a:chOff x="5129308" y="4506674"/>
            <a:chExt cx="4194536" cy="369332"/>
          </a:xfrm>
        </p:grpSpPr>
        <p:sp>
          <p:nvSpPr>
            <p:cNvPr id="16" name="CaixaDeTexto 15">
              <a:extLst>
                <a:ext uri="{FF2B5EF4-FFF2-40B4-BE49-F238E27FC236}">
                  <a16:creationId xmlns:a16="http://schemas.microsoft.com/office/drawing/2014/main" id="{30BFEA83-0C75-45A3-99FA-7B5EF29DF618}"/>
                </a:ext>
              </a:extLst>
            </p:cNvPr>
            <p:cNvSpPr txBox="1"/>
            <p:nvPr/>
          </p:nvSpPr>
          <p:spPr>
            <a:xfrm>
              <a:off x="5453844" y="4506674"/>
              <a:ext cx="3870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b="1" dirty="0">
                  <a:latin typeface="Segoe UI" panose="020B0502040204020203" pitchFamily="34" charset="0"/>
                  <a:cs typeface="Segoe UI" panose="020B0502040204020203" pitchFamily="34" charset="0"/>
                </a:rPr>
                <a:t>Foco em tendências futuras</a:t>
              </a:r>
            </a:p>
          </p:txBody>
        </p:sp>
        <p:pic>
          <p:nvPicPr>
            <p:cNvPr id="40" name="Imagem 39">
              <a:extLst>
                <a:ext uri="{FF2B5EF4-FFF2-40B4-BE49-F238E27FC236}">
                  <a16:creationId xmlns:a16="http://schemas.microsoft.com/office/drawing/2014/main" id="{B393789F-3DF9-46DB-ABEB-D57F4C6F5717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29308" y="4516006"/>
              <a:ext cx="360000" cy="360000"/>
            </a:xfrm>
            <a:prstGeom prst="rect">
              <a:avLst/>
            </a:prstGeom>
          </p:spPr>
        </p:pic>
      </p:grpSp>
      <p:grpSp>
        <p:nvGrpSpPr>
          <p:cNvPr id="57" name="Agrupar 56">
            <a:extLst>
              <a:ext uri="{FF2B5EF4-FFF2-40B4-BE49-F238E27FC236}">
                <a16:creationId xmlns:a16="http://schemas.microsoft.com/office/drawing/2014/main" id="{BAA1F226-F2D4-4D38-A88C-6B774C0AE7F4}"/>
              </a:ext>
            </a:extLst>
          </p:cNvPr>
          <p:cNvGrpSpPr/>
          <p:nvPr/>
        </p:nvGrpSpPr>
        <p:grpSpPr>
          <a:xfrm>
            <a:off x="241324" y="4506674"/>
            <a:ext cx="4186660" cy="369332"/>
            <a:chOff x="241324" y="4506674"/>
            <a:chExt cx="4186660" cy="369332"/>
          </a:xfrm>
        </p:grpSpPr>
        <p:sp>
          <p:nvSpPr>
            <p:cNvPr id="15" name="CaixaDeTexto 14">
              <a:extLst>
                <a:ext uri="{FF2B5EF4-FFF2-40B4-BE49-F238E27FC236}">
                  <a16:creationId xmlns:a16="http://schemas.microsoft.com/office/drawing/2014/main" id="{CBCE8504-8AD2-4679-A829-C2B0F03030A6}"/>
                </a:ext>
              </a:extLst>
            </p:cNvPr>
            <p:cNvSpPr txBox="1"/>
            <p:nvPr/>
          </p:nvSpPr>
          <p:spPr>
            <a:xfrm>
              <a:off x="557984" y="4506674"/>
              <a:ext cx="3870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b="1" dirty="0">
                  <a:latin typeface="Segoe UI" panose="020B0502040204020203" pitchFamily="34" charset="0"/>
                  <a:cs typeface="Segoe UI" panose="020B0502040204020203" pitchFamily="34" charset="0"/>
                </a:rPr>
                <a:t>Revisão de variações</a:t>
              </a:r>
            </a:p>
          </p:txBody>
        </p:sp>
        <p:pic>
          <p:nvPicPr>
            <p:cNvPr id="42" name="Imagem 41">
              <a:extLst>
                <a:ext uri="{FF2B5EF4-FFF2-40B4-BE49-F238E27FC236}">
                  <a16:creationId xmlns:a16="http://schemas.microsoft.com/office/drawing/2014/main" id="{41EA3EAE-51EA-4AB0-9531-7D992ABAA1EA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1324" y="4511340"/>
              <a:ext cx="360000" cy="360000"/>
            </a:xfrm>
            <a:prstGeom prst="rect">
              <a:avLst/>
            </a:prstGeom>
          </p:spPr>
        </p:pic>
      </p:grpSp>
      <p:grpSp>
        <p:nvGrpSpPr>
          <p:cNvPr id="49" name="Agrupar 48">
            <a:extLst>
              <a:ext uri="{FF2B5EF4-FFF2-40B4-BE49-F238E27FC236}">
                <a16:creationId xmlns:a16="http://schemas.microsoft.com/office/drawing/2014/main" id="{8E987A0A-1EFB-4664-89B4-56A5BE47CBE0}"/>
              </a:ext>
            </a:extLst>
          </p:cNvPr>
          <p:cNvGrpSpPr/>
          <p:nvPr/>
        </p:nvGrpSpPr>
        <p:grpSpPr>
          <a:xfrm>
            <a:off x="251560" y="1380711"/>
            <a:ext cx="4176424" cy="371665"/>
            <a:chOff x="251560" y="1172936"/>
            <a:chExt cx="4176424" cy="371665"/>
          </a:xfrm>
        </p:grpSpPr>
        <p:sp>
          <p:nvSpPr>
            <p:cNvPr id="6" name="CaixaDeTexto 5">
              <a:extLst>
                <a:ext uri="{FF2B5EF4-FFF2-40B4-BE49-F238E27FC236}">
                  <a16:creationId xmlns:a16="http://schemas.microsoft.com/office/drawing/2014/main" id="{274035DD-256B-4F5E-BA8C-916818F8E5E2}"/>
                </a:ext>
              </a:extLst>
            </p:cNvPr>
            <p:cNvSpPr txBox="1"/>
            <p:nvPr/>
          </p:nvSpPr>
          <p:spPr>
            <a:xfrm>
              <a:off x="557984" y="1172936"/>
              <a:ext cx="3870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b="1" dirty="0">
                  <a:latin typeface="Segoe UI" panose="020B0502040204020203" pitchFamily="34" charset="0"/>
                  <a:cs typeface="Segoe UI" panose="020B0502040204020203" pitchFamily="34" charset="0"/>
                </a:rPr>
                <a:t>Recompensas Individuais</a:t>
              </a:r>
            </a:p>
          </p:txBody>
        </p:sp>
        <p:pic>
          <p:nvPicPr>
            <p:cNvPr id="44" name="Imagem 43">
              <a:extLst>
                <a:ext uri="{FF2B5EF4-FFF2-40B4-BE49-F238E27FC236}">
                  <a16:creationId xmlns:a16="http://schemas.microsoft.com/office/drawing/2014/main" id="{FC1F36C4-179F-413A-92BC-F4F69FC84D6C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1560" y="1184601"/>
              <a:ext cx="360000" cy="360000"/>
            </a:xfrm>
            <a:prstGeom prst="rect">
              <a:avLst/>
            </a:prstGeom>
          </p:spPr>
        </p:pic>
      </p:grpSp>
      <p:grpSp>
        <p:nvGrpSpPr>
          <p:cNvPr id="50" name="Agrupar 49">
            <a:extLst>
              <a:ext uri="{FF2B5EF4-FFF2-40B4-BE49-F238E27FC236}">
                <a16:creationId xmlns:a16="http://schemas.microsoft.com/office/drawing/2014/main" id="{E1945D25-7BA8-4A4A-BDB4-418F8D991486}"/>
              </a:ext>
            </a:extLst>
          </p:cNvPr>
          <p:cNvGrpSpPr/>
          <p:nvPr/>
        </p:nvGrpSpPr>
        <p:grpSpPr>
          <a:xfrm>
            <a:off x="5129308" y="1381295"/>
            <a:ext cx="4195220" cy="369332"/>
            <a:chOff x="5129308" y="1172936"/>
            <a:chExt cx="4195220" cy="369332"/>
          </a:xfrm>
        </p:grpSpPr>
        <p:sp>
          <p:nvSpPr>
            <p:cNvPr id="7" name="CaixaDeTexto 6">
              <a:extLst>
                <a:ext uri="{FF2B5EF4-FFF2-40B4-BE49-F238E27FC236}">
                  <a16:creationId xmlns:a16="http://schemas.microsoft.com/office/drawing/2014/main" id="{C5AA420E-91D2-4C17-880F-382F0482F1FC}"/>
                </a:ext>
              </a:extLst>
            </p:cNvPr>
            <p:cNvSpPr txBox="1"/>
            <p:nvPr/>
          </p:nvSpPr>
          <p:spPr>
            <a:xfrm>
              <a:off x="5453844" y="1172936"/>
              <a:ext cx="38706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b="1" dirty="0">
                  <a:latin typeface="Segoe UI" panose="020B0502040204020203" pitchFamily="34" charset="0"/>
                  <a:cs typeface="Segoe UI" panose="020B0502040204020203" pitchFamily="34" charset="0"/>
                </a:rPr>
                <a:t>Recompensas Coletivas</a:t>
              </a:r>
            </a:p>
          </p:txBody>
        </p:sp>
        <p:pic>
          <p:nvPicPr>
            <p:cNvPr id="46" name="Imagem 45">
              <a:extLst>
                <a:ext uri="{FF2B5EF4-FFF2-40B4-BE49-F238E27FC236}">
                  <a16:creationId xmlns:a16="http://schemas.microsoft.com/office/drawing/2014/main" id="{9E834268-7392-4E48-938B-008890D1559B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29308" y="1177602"/>
              <a:ext cx="360000" cy="36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878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3F6DBEC6-DCA3-4E1A-A362-255D4B99434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5" r="5785" b="11637"/>
          <a:stretch/>
        </p:blipFill>
        <p:spPr>
          <a:xfrm>
            <a:off x="4644008" y="0"/>
            <a:ext cx="4499992" cy="5181591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9E2E2DAA-9820-4888-AB5D-BE401BA56FD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" t="19258" r="-4" b="8860"/>
          <a:stretch/>
        </p:blipFill>
        <p:spPr>
          <a:xfrm>
            <a:off x="-180528" y="1"/>
            <a:ext cx="4752528" cy="5143500"/>
          </a:xfrm>
          <a:prstGeom prst="rect">
            <a:avLst/>
          </a:prstGeom>
        </p:spPr>
      </p:pic>
      <p:grpSp>
        <p:nvGrpSpPr>
          <p:cNvPr id="47" name="Agrupar 46">
            <a:extLst>
              <a:ext uri="{FF2B5EF4-FFF2-40B4-BE49-F238E27FC236}">
                <a16:creationId xmlns:a16="http://schemas.microsoft.com/office/drawing/2014/main" id="{852F59C0-7CD3-4476-AC16-462E41EE23D4}"/>
              </a:ext>
            </a:extLst>
          </p:cNvPr>
          <p:cNvGrpSpPr/>
          <p:nvPr/>
        </p:nvGrpSpPr>
        <p:grpSpPr>
          <a:xfrm>
            <a:off x="251560" y="339502"/>
            <a:ext cx="4176424" cy="369332"/>
            <a:chOff x="251560" y="339502"/>
            <a:chExt cx="4176424" cy="369332"/>
          </a:xfrm>
        </p:grpSpPr>
        <p:sp>
          <p:nvSpPr>
            <p:cNvPr id="2" name="CaixaDeTexto 1">
              <a:extLst>
                <a:ext uri="{FF2B5EF4-FFF2-40B4-BE49-F238E27FC236}">
                  <a16:creationId xmlns:a16="http://schemas.microsoft.com/office/drawing/2014/main" id="{8C344F68-D031-4BF9-8C9F-1BF437836A93}"/>
                </a:ext>
              </a:extLst>
            </p:cNvPr>
            <p:cNvSpPr txBox="1"/>
            <p:nvPr/>
          </p:nvSpPr>
          <p:spPr>
            <a:xfrm>
              <a:off x="557984" y="339502"/>
              <a:ext cx="3870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b="1" dirty="0">
                  <a:solidFill>
                    <a:schemeClr val="bg1">
                      <a:lumMod val="9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Objetivos Fixos</a:t>
              </a:r>
            </a:p>
          </p:txBody>
        </p:sp>
        <p:pic>
          <p:nvPicPr>
            <p:cNvPr id="17" name="Imagem 16">
              <a:extLst>
                <a:ext uri="{FF2B5EF4-FFF2-40B4-BE49-F238E27FC236}">
                  <a16:creationId xmlns:a16="http://schemas.microsoft.com/office/drawing/2014/main" id="{8329EA47-BEB3-4253-BD98-79348845E51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1560" y="339502"/>
              <a:ext cx="360000" cy="360000"/>
            </a:xfrm>
            <a:prstGeom prst="rect">
              <a:avLst/>
            </a:prstGeom>
          </p:spPr>
        </p:pic>
      </p:grpSp>
      <p:grpSp>
        <p:nvGrpSpPr>
          <p:cNvPr id="48" name="Agrupar 47">
            <a:extLst>
              <a:ext uri="{FF2B5EF4-FFF2-40B4-BE49-F238E27FC236}">
                <a16:creationId xmlns:a16="http://schemas.microsoft.com/office/drawing/2014/main" id="{A3E7F808-A672-42D2-AE21-98153B519854}"/>
              </a:ext>
            </a:extLst>
          </p:cNvPr>
          <p:cNvGrpSpPr/>
          <p:nvPr/>
        </p:nvGrpSpPr>
        <p:grpSpPr>
          <a:xfrm>
            <a:off x="5129308" y="339502"/>
            <a:ext cx="4195220" cy="369332"/>
            <a:chOff x="5129308" y="339502"/>
            <a:chExt cx="4195220" cy="369332"/>
          </a:xfrm>
        </p:grpSpPr>
        <p:sp>
          <p:nvSpPr>
            <p:cNvPr id="5" name="CaixaDeTexto 4">
              <a:extLst>
                <a:ext uri="{FF2B5EF4-FFF2-40B4-BE49-F238E27FC236}">
                  <a16:creationId xmlns:a16="http://schemas.microsoft.com/office/drawing/2014/main" id="{3591C262-7A60-489A-A5BD-5BFEBC2A7CBF}"/>
                </a:ext>
              </a:extLst>
            </p:cNvPr>
            <p:cNvSpPr txBox="1"/>
            <p:nvPr/>
          </p:nvSpPr>
          <p:spPr>
            <a:xfrm>
              <a:off x="5453844" y="339502"/>
              <a:ext cx="38706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b="1" dirty="0">
                  <a:solidFill>
                    <a:schemeClr val="bg1">
                      <a:lumMod val="9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Metas Relativas</a:t>
              </a:r>
            </a:p>
          </p:txBody>
        </p:sp>
        <p:pic>
          <p:nvPicPr>
            <p:cNvPr id="19" name="Imagem 18">
              <a:extLst>
                <a:ext uri="{FF2B5EF4-FFF2-40B4-BE49-F238E27FC236}">
                  <a16:creationId xmlns:a16="http://schemas.microsoft.com/office/drawing/2014/main" id="{19F7C3A8-19CA-405D-9E6D-DA26DE10A6C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29308" y="339502"/>
              <a:ext cx="360000" cy="360000"/>
            </a:xfrm>
            <a:prstGeom prst="rect">
              <a:avLst/>
            </a:prstGeom>
          </p:spPr>
        </p:pic>
      </p:grpSp>
      <p:grpSp>
        <p:nvGrpSpPr>
          <p:cNvPr id="51" name="Agrupar 50">
            <a:extLst>
              <a:ext uri="{FF2B5EF4-FFF2-40B4-BE49-F238E27FC236}">
                <a16:creationId xmlns:a16="http://schemas.microsoft.com/office/drawing/2014/main" id="{D30EAC10-E313-4E8B-B5D3-3FEACF8E3E9C}"/>
              </a:ext>
            </a:extLst>
          </p:cNvPr>
          <p:cNvGrpSpPr/>
          <p:nvPr/>
        </p:nvGrpSpPr>
        <p:grpSpPr>
          <a:xfrm>
            <a:off x="251560" y="2424253"/>
            <a:ext cx="4176424" cy="369332"/>
            <a:chOff x="251560" y="2006370"/>
            <a:chExt cx="4176424" cy="369332"/>
          </a:xfrm>
        </p:grpSpPr>
        <p:sp>
          <p:nvSpPr>
            <p:cNvPr id="8" name="CaixaDeTexto 7">
              <a:extLst>
                <a:ext uri="{FF2B5EF4-FFF2-40B4-BE49-F238E27FC236}">
                  <a16:creationId xmlns:a16="http://schemas.microsoft.com/office/drawing/2014/main" id="{715E61F6-3625-460B-8E42-190961864EA7}"/>
                </a:ext>
              </a:extLst>
            </p:cNvPr>
            <p:cNvSpPr txBox="1"/>
            <p:nvPr/>
          </p:nvSpPr>
          <p:spPr>
            <a:xfrm>
              <a:off x="557984" y="2006370"/>
              <a:ext cx="3870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b="1" dirty="0">
                  <a:solidFill>
                    <a:schemeClr val="bg1">
                      <a:lumMod val="9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Centralizado e Anual</a:t>
              </a:r>
            </a:p>
          </p:txBody>
        </p:sp>
        <p:pic>
          <p:nvPicPr>
            <p:cNvPr id="28" name="Imagem 27">
              <a:extLst>
                <a:ext uri="{FF2B5EF4-FFF2-40B4-BE49-F238E27FC236}">
                  <a16:creationId xmlns:a16="http://schemas.microsoft.com/office/drawing/2014/main" id="{21B3814C-BFDB-48ED-91D1-D16E8680A85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1560" y="2015700"/>
              <a:ext cx="360000" cy="360000"/>
            </a:xfrm>
            <a:prstGeom prst="rect">
              <a:avLst/>
            </a:prstGeom>
          </p:spPr>
        </p:pic>
      </p:grpSp>
      <p:grpSp>
        <p:nvGrpSpPr>
          <p:cNvPr id="52" name="Agrupar 51">
            <a:extLst>
              <a:ext uri="{FF2B5EF4-FFF2-40B4-BE49-F238E27FC236}">
                <a16:creationId xmlns:a16="http://schemas.microsoft.com/office/drawing/2014/main" id="{B35963C1-1E67-40C7-840F-A08107F6DE46}"/>
              </a:ext>
            </a:extLst>
          </p:cNvPr>
          <p:cNvGrpSpPr/>
          <p:nvPr/>
        </p:nvGrpSpPr>
        <p:grpSpPr>
          <a:xfrm>
            <a:off x="5129308" y="2423088"/>
            <a:ext cx="4195220" cy="369332"/>
            <a:chOff x="5129308" y="2006370"/>
            <a:chExt cx="4195220" cy="369332"/>
          </a:xfrm>
        </p:grpSpPr>
        <p:sp>
          <p:nvSpPr>
            <p:cNvPr id="9" name="CaixaDeTexto 8">
              <a:extLst>
                <a:ext uri="{FF2B5EF4-FFF2-40B4-BE49-F238E27FC236}">
                  <a16:creationId xmlns:a16="http://schemas.microsoft.com/office/drawing/2014/main" id="{90C36F86-28DA-4643-B2C9-D154EB8D2D54}"/>
                </a:ext>
              </a:extLst>
            </p:cNvPr>
            <p:cNvSpPr txBox="1"/>
            <p:nvPr/>
          </p:nvSpPr>
          <p:spPr>
            <a:xfrm>
              <a:off x="5453844" y="2006370"/>
              <a:ext cx="38706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b="1" dirty="0">
                  <a:solidFill>
                    <a:schemeClr val="bg1">
                      <a:lumMod val="9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Descentralizado e Periódico</a:t>
              </a:r>
            </a:p>
          </p:txBody>
        </p:sp>
        <p:pic>
          <p:nvPicPr>
            <p:cNvPr id="30" name="Imagem 29">
              <a:extLst>
                <a:ext uri="{FF2B5EF4-FFF2-40B4-BE49-F238E27FC236}">
                  <a16:creationId xmlns:a16="http://schemas.microsoft.com/office/drawing/2014/main" id="{E09C403A-AF3B-42B0-9B94-9DC53403D62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29308" y="2015700"/>
              <a:ext cx="360000" cy="360000"/>
            </a:xfrm>
            <a:prstGeom prst="rect">
              <a:avLst/>
            </a:prstGeom>
          </p:spPr>
        </p:pic>
      </p:grpSp>
      <p:grpSp>
        <p:nvGrpSpPr>
          <p:cNvPr id="53" name="Agrupar 52">
            <a:extLst>
              <a:ext uri="{FF2B5EF4-FFF2-40B4-BE49-F238E27FC236}">
                <a16:creationId xmlns:a16="http://schemas.microsoft.com/office/drawing/2014/main" id="{6BEF1CE0-93CF-4FEA-98AB-9B383F86CEA1}"/>
              </a:ext>
            </a:extLst>
          </p:cNvPr>
          <p:cNvGrpSpPr/>
          <p:nvPr/>
        </p:nvGrpSpPr>
        <p:grpSpPr>
          <a:xfrm>
            <a:off x="251560" y="3465462"/>
            <a:ext cx="4176424" cy="369334"/>
            <a:chOff x="251560" y="2839802"/>
            <a:chExt cx="4176424" cy="369334"/>
          </a:xfrm>
        </p:grpSpPr>
        <p:sp>
          <p:nvSpPr>
            <p:cNvPr id="10" name="CaixaDeTexto 9">
              <a:extLst>
                <a:ext uri="{FF2B5EF4-FFF2-40B4-BE49-F238E27FC236}">
                  <a16:creationId xmlns:a16="http://schemas.microsoft.com/office/drawing/2014/main" id="{C89DD6A9-5977-470D-842D-E482A3301EA7}"/>
                </a:ext>
              </a:extLst>
            </p:cNvPr>
            <p:cNvSpPr txBox="1"/>
            <p:nvPr/>
          </p:nvSpPr>
          <p:spPr>
            <a:xfrm>
              <a:off x="557984" y="2839804"/>
              <a:ext cx="3870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b="1" dirty="0">
                  <a:latin typeface="Segoe UI" panose="020B0502040204020203" pitchFamily="34" charset="0"/>
                  <a:cs typeface="Segoe UI" panose="020B0502040204020203" pitchFamily="34" charset="0"/>
                </a:rPr>
                <a:t>Gestão de Recursos Fixa</a:t>
              </a:r>
            </a:p>
          </p:txBody>
        </p:sp>
        <p:pic>
          <p:nvPicPr>
            <p:cNvPr id="32" name="Imagem 31">
              <a:extLst>
                <a:ext uri="{FF2B5EF4-FFF2-40B4-BE49-F238E27FC236}">
                  <a16:creationId xmlns:a16="http://schemas.microsoft.com/office/drawing/2014/main" id="{EB990D23-4FF6-4FE8-BA1C-FE32CB678DD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1560" y="2839802"/>
              <a:ext cx="360000" cy="360000"/>
            </a:xfrm>
            <a:prstGeom prst="rect">
              <a:avLst/>
            </a:prstGeom>
          </p:spPr>
        </p:pic>
      </p:grpSp>
      <p:grpSp>
        <p:nvGrpSpPr>
          <p:cNvPr id="54" name="Agrupar 53">
            <a:extLst>
              <a:ext uri="{FF2B5EF4-FFF2-40B4-BE49-F238E27FC236}">
                <a16:creationId xmlns:a16="http://schemas.microsoft.com/office/drawing/2014/main" id="{F4592C31-BB4D-4B89-A194-AB727E3ECA05}"/>
              </a:ext>
            </a:extLst>
          </p:cNvPr>
          <p:cNvGrpSpPr/>
          <p:nvPr/>
        </p:nvGrpSpPr>
        <p:grpSpPr>
          <a:xfrm>
            <a:off x="5129308" y="3464881"/>
            <a:ext cx="4195220" cy="369334"/>
            <a:chOff x="5129308" y="2839802"/>
            <a:chExt cx="4195220" cy="369334"/>
          </a:xfrm>
        </p:grpSpPr>
        <p:sp>
          <p:nvSpPr>
            <p:cNvPr id="12" name="CaixaDeTexto 11">
              <a:extLst>
                <a:ext uri="{FF2B5EF4-FFF2-40B4-BE49-F238E27FC236}">
                  <a16:creationId xmlns:a16="http://schemas.microsoft.com/office/drawing/2014/main" id="{0E22EF69-FA93-4B93-9088-6105BE946486}"/>
                </a:ext>
              </a:extLst>
            </p:cNvPr>
            <p:cNvSpPr txBox="1"/>
            <p:nvPr/>
          </p:nvSpPr>
          <p:spPr>
            <a:xfrm>
              <a:off x="5453844" y="2839804"/>
              <a:ext cx="38706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b="1" dirty="0">
                  <a:latin typeface="Segoe UI" panose="020B0502040204020203" pitchFamily="34" charset="0"/>
                  <a:cs typeface="Segoe UI" panose="020B0502040204020203" pitchFamily="34" charset="0"/>
                </a:rPr>
                <a:t>Alocação Dinâmica de Recursos</a:t>
              </a:r>
            </a:p>
          </p:txBody>
        </p:sp>
        <p:pic>
          <p:nvPicPr>
            <p:cNvPr id="34" name="Imagem 33">
              <a:extLst>
                <a:ext uri="{FF2B5EF4-FFF2-40B4-BE49-F238E27FC236}">
                  <a16:creationId xmlns:a16="http://schemas.microsoft.com/office/drawing/2014/main" id="{CB6B7DBA-5282-4E0E-A324-3E4B8F0A613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29308" y="2839802"/>
              <a:ext cx="360000" cy="360000"/>
            </a:xfrm>
            <a:prstGeom prst="rect">
              <a:avLst/>
            </a:prstGeom>
          </p:spPr>
        </p:pic>
      </p:grpSp>
      <p:grpSp>
        <p:nvGrpSpPr>
          <p:cNvPr id="58" name="Agrupar 57">
            <a:extLst>
              <a:ext uri="{FF2B5EF4-FFF2-40B4-BE49-F238E27FC236}">
                <a16:creationId xmlns:a16="http://schemas.microsoft.com/office/drawing/2014/main" id="{8B7FB4E0-862C-46BF-A72F-9DFDCBA25DB6}"/>
              </a:ext>
            </a:extLst>
          </p:cNvPr>
          <p:cNvGrpSpPr/>
          <p:nvPr/>
        </p:nvGrpSpPr>
        <p:grpSpPr>
          <a:xfrm>
            <a:off x="5129308" y="4506674"/>
            <a:ext cx="4194536" cy="369332"/>
            <a:chOff x="5129308" y="4506674"/>
            <a:chExt cx="4194536" cy="369332"/>
          </a:xfrm>
        </p:grpSpPr>
        <p:sp>
          <p:nvSpPr>
            <p:cNvPr id="16" name="CaixaDeTexto 15">
              <a:extLst>
                <a:ext uri="{FF2B5EF4-FFF2-40B4-BE49-F238E27FC236}">
                  <a16:creationId xmlns:a16="http://schemas.microsoft.com/office/drawing/2014/main" id="{30BFEA83-0C75-45A3-99FA-7B5EF29DF618}"/>
                </a:ext>
              </a:extLst>
            </p:cNvPr>
            <p:cNvSpPr txBox="1"/>
            <p:nvPr/>
          </p:nvSpPr>
          <p:spPr>
            <a:xfrm>
              <a:off x="5453844" y="4506674"/>
              <a:ext cx="3870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b="1" dirty="0">
                  <a:solidFill>
                    <a:schemeClr val="bg1">
                      <a:lumMod val="9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Foco em tendências futuras</a:t>
              </a:r>
            </a:p>
          </p:txBody>
        </p:sp>
        <p:pic>
          <p:nvPicPr>
            <p:cNvPr id="40" name="Imagem 39">
              <a:extLst>
                <a:ext uri="{FF2B5EF4-FFF2-40B4-BE49-F238E27FC236}">
                  <a16:creationId xmlns:a16="http://schemas.microsoft.com/office/drawing/2014/main" id="{B393789F-3DF9-46DB-ABEB-D57F4C6F571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29308" y="4516006"/>
              <a:ext cx="360000" cy="360000"/>
            </a:xfrm>
            <a:prstGeom prst="rect">
              <a:avLst/>
            </a:prstGeom>
          </p:spPr>
        </p:pic>
      </p:grpSp>
      <p:grpSp>
        <p:nvGrpSpPr>
          <p:cNvPr id="57" name="Agrupar 56">
            <a:extLst>
              <a:ext uri="{FF2B5EF4-FFF2-40B4-BE49-F238E27FC236}">
                <a16:creationId xmlns:a16="http://schemas.microsoft.com/office/drawing/2014/main" id="{BAA1F226-F2D4-4D38-A88C-6B774C0AE7F4}"/>
              </a:ext>
            </a:extLst>
          </p:cNvPr>
          <p:cNvGrpSpPr/>
          <p:nvPr/>
        </p:nvGrpSpPr>
        <p:grpSpPr>
          <a:xfrm>
            <a:off x="241324" y="4506674"/>
            <a:ext cx="4186660" cy="369332"/>
            <a:chOff x="241324" y="4506674"/>
            <a:chExt cx="4186660" cy="369332"/>
          </a:xfrm>
        </p:grpSpPr>
        <p:sp>
          <p:nvSpPr>
            <p:cNvPr id="15" name="CaixaDeTexto 14">
              <a:extLst>
                <a:ext uri="{FF2B5EF4-FFF2-40B4-BE49-F238E27FC236}">
                  <a16:creationId xmlns:a16="http://schemas.microsoft.com/office/drawing/2014/main" id="{CBCE8504-8AD2-4679-A829-C2B0F03030A6}"/>
                </a:ext>
              </a:extLst>
            </p:cNvPr>
            <p:cNvSpPr txBox="1"/>
            <p:nvPr/>
          </p:nvSpPr>
          <p:spPr>
            <a:xfrm>
              <a:off x="557984" y="4506674"/>
              <a:ext cx="3870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b="1" dirty="0">
                  <a:solidFill>
                    <a:schemeClr val="bg1">
                      <a:lumMod val="9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Revisão de variações</a:t>
              </a:r>
            </a:p>
          </p:txBody>
        </p:sp>
        <p:pic>
          <p:nvPicPr>
            <p:cNvPr id="42" name="Imagem 41">
              <a:extLst>
                <a:ext uri="{FF2B5EF4-FFF2-40B4-BE49-F238E27FC236}">
                  <a16:creationId xmlns:a16="http://schemas.microsoft.com/office/drawing/2014/main" id="{41EA3EAE-51EA-4AB0-9531-7D992ABAA1EA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1324" y="4511340"/>
              <a:ext cx="360000" cy="360000"/>
            </a:xfrm>
            <a:prstGeom prst="rect">
              <a:avLst/>
            </a:prstGeom>
          </p:spPr>
        </p:pic>
      </p:grpSp>
      <p:grpSp>
        <p:nvGrpSpPr>
          <p:cNvPr id="49" name="Agrupar 48">
            <a:extLst>
              <a:ext uri="{FF2B5EF4-FFF2-40B4-BE49-F238E27FC236}">
                <a16:creationId xmlns:a16="http://schemas.microsoft.com/office/drawing/2014/main" id="{8E987A0A-1EFB-4664-89B4-56A5BE47CBE0}"/>
              </a:ext>
            </a:extLst>
          </p:cNvPr>
          <p:cNvGrpSpPr/>
          <p:nvPr/>
        </p:nvGrpSpPr>
        <p:grpSpPr>
          <a:xfrm>
            <a:off x="251560" y="1380711"/>
            <a:ext cx="4176424" cy="371665"/>
            <a:chOff x="251560" y="1172936"/>
            <a:chExt cx="4176424" cy="371665"/>
          </a:xfrm>
        </p:grpSpPr>
        <p:sp>
          <p:nvSpPr>
            <p:cNvPr id="6" name="CaixaDeTexto 5">
              <a:extLst>
                <a:ext uri="{FF2B5EF4-FFF2-40B4-BE49-F238E27FC236}">
                  <a16:creationId xmlns:a16="http://schemas.microsoft.com/office/drawing/2014/main" id="{274035DD-256B-4F5E-BA8C-916818F8E5E2}"/>
                </a:ext>
              </a:extLst>
            </p:cNvPr>
            <p:cNvSpPr txBox="1"/>
            <p:nvPr/>
          </p:nvSpPr>
          <p:spPr>
            <a:xfrm>
              <a:off x="557984" y="1172936"/>
              <a:ext cx="3870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b="1" dirty="0">
                  <a:latin typeface="Segoe UI" panose="020B0502040204020203" pitchFamily="34" charset="0"/>
                  <a:cs typeface="Segoe UI" panose="020B0502040204020203" pitchFamily="34" charset="0"/>
                </a:rPr>
                <a:t>Recompensas </a:t>
              </a:r>
              <a:r>
                <a:rPr lang="pt-BR" b="1" dirty="0" err="1">
                  <a:latin typeface="Segoe UI" panose="020B0502040204020203" pitchFamily="34" charset="0"/>
                  <a:cs typeface="Segoe UI" panose="020B0502040204020203" pitchFamily="34" charset="0"/>
                </a:rPr>
                <a:t>Indivduais</a:t>
              </a:r>
              <a:endParaRPr lang="pt-BR" b="1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pic>
          <p:nvPicPr>
            <p:cNvPr id="44" name="Imagem 43">
              <a:extLst>
                <a:ext uri="{FF2B5EF4-FFF2-40B4-BE49-F238E27FC236}">
                  <a16:creationId xmlns:a16="http://schemas.microsoft.com/office/drawing/2014/main" id="{FC1F36C4-179F-413A-92BC-F4F69FC84D6C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1560" y="1184601"/>
              <a:ext cx="360000" cy="360000"/>
            </a:xfrm>
            <a:prstGeom prst="rect">
              <a:avLst/>
            </a:prstGeom>
          </p:spPr>
        </p:pic>
      </p:grpSp>
      <p:grpSp>
        <p:nvGrpSpPr>
          <p:cNvPr id="50" name="Agrupar 49">
            <a:extLst>
              <a:ext uri="{FF2B5EF4-FFF2-40B4-BE49-F238E27FC236}">
                <a16:creationId xmlns:a16="http://schemas.microsoft.com/office/drawing/2014/main" id="{E1945D25-7BA8-4A4A-BDB4-418F8D991486}"/>
              </a:ext>
            </a:extLst>
          </p:cNvPr>
          <p:cNvGrpSpPr/>
          <p:nvPr/>
        </p:nvGrpSpPr>
        <p:grpSpPr>
          <a:xfrm>
            <a:off x="5129308" y="1381295"/>
            <a:ext cx="4195220" cy="369332"/>
            <a:chOff x="5129308" y="1172936"/>
            <a:chExt cx="4195220" cy="369332"/>
          </a:xfrm>
        </p:grpSpPr>
        <p:sp>
          <p:nvSpPr>
            <p:cNvPr id="7" name="CaixaDeTexto 6">
              <a:extLst>
                <a:ext uri="{FF2B5EF4-FFF2-40B4-BE49-F238E27FC236}">
                  <a16:creationId xmlns:a16="http://schemas.microsoft.com/office/drawing/2014/main" id="{C5AA420E-91D2-4C17-880F-382F0482F1FC}"/>
                </a:ext>
              </a:extLst>
            </p:cNvPr>
            <p:cNvSpPr txBox="1"/>
            <p:nvPr/>
          </p:nvSpPr>
          <p:spPr>
            <a:xfrm>
              <a:off x="5453844" y="1172936"/>
              <a:ext cx="38706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b="1" dirty="0">
                  <a:latin typeface="Segoe UI" panose="020B0502040204020203" pitchFamily="34" charset="0"/>
                  <a:cs typeface="Segoe UI" panose="020B0502040204020203" pitchFamily="34" charset="0"/>
                </a:rPr>
                <a:t>Recompensas Coletivas</a:t>
              </a:r>
            </a:p>
          </p:txBody>
        </p:sp>
        <p:pic>
          <p:nvPicPr>
            <p:cNvPr id="46" name="Imagem 45">
              <a:extLst>
                <a:ext uri="{FF2B5EF4-FFF2-40B4-BE49-F238E27FC236}">
                  <a16:creationId xmlns:a16="http://schemas.microsoft.com/office/drawing/2014/main" id="{9E834268-7392-4E48-938B-008890D1559B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29308" y="1177602"/>
              <a:ext cx="360000" cy="36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87848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5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5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4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5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>
            <a:extLst>
              <a:ext uri="{FF2B5EF4-FFF2-40B4-BE49-F238E27FC236}">
                <a16:creationId xmlns:a16="http://schemas.microsoft.com/office/drawing/2014/main" id="{E054559E-7F16-434C-8BB4-42D21A3AC1CE}"/>
              </a:ext>
            </a:extLst>
          </p:cNvPr>
          <p:cNvSpPr/>
          <p:nvPr/>
        </p:nvSpPr>
        <p:spPr>
          <a:xfrm flipH="1"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433" name="Rectangle 2">
            <a:extLst>
              <a:ext uri="{FF2B5EF4-FFF2-40B4-BE49-F238E27FC236}">
                <a16:creationId xmlns:a16="http://schemas.microsoft.com/office/drawing/2014/main" id="{1EC98864-A094-4DBF-99F5-23FDB0F425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195486"/>
            <a:ext cx="7886700" cy="569714"/>
          </a:xfrm>
        </p:spPr>
        <p:txBody>
          <a:bodyPr/>
          <a:lstStyle/>
          <a:p>
            <a:r>
              <a:rPr lang="pt-BR" altLang="pt-BR" sz="28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Agenda</a:t>
            </a:r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3" name="Zoom de Slide 2">
                <a:extLst>
                  <a:ext uri="{FF2B5EF4-FFF2-40B4-BE49-F238E27FC236}">
                    <a16:creationId xmlns:a16="http://schemas.microsoft.com/office/drawing/2014/main" id="{9B965CDE-3BCC-4A9E-89D4-D9F8C8B563D9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228004" y="1779662"/>
              <a:ext cx="2752000" cy="1548000"/>
            </p:xfrm>
            <a:graphic>
              <a:graphicData uri="http://schemas.microsoft.com/office/powerpoint/2016/slidezoom">
                <pslz:sldZm>
                  <pslz:sldZmObj sldId="283" cId="698734012">
                    <pslz:zmPr id="{4D798F88-8495-42D3-8D6C-2297924A2592}" returnToParent="0" transitionDur="1000">
                      <p166:blipFill xmlns:p166="http://schemas.microsoft.com/office/powerpoint/2016/6/main">
                        <a:blip r:embed="rId3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752000" cy="1548000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3" name="Zoom de Slide 2">
                <a:hlinkClick r:id="rId4" action="ppaction://hlinksldjump"/>
                <a:extLst>
                  <a:ext uri="{FF2B5EF4-FFF2-40B4-BE49-F238E27FC236}">
                    <a16:creationId xmlns:a16="http://schemas.microsoft.com/office/drawing/2014/main" id="{9B965CDE-3BCC-4A9E-89D4-D9F8C8B563D9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28004" y="1779662"/>
                <a:ext cx="2752000" cy="1548000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5" name="Zoom de Slide 4">
                <a:extLst>
                  <a:ext uri="{FF2B5EF4-FFF2-40B4-BE49-F238E27FC236}">
                    <a16:creationId xmlns:a16="http://schemas.microsoft.com/office/drawing/2014/main" id="{524EE401-BBA9-42A1-BD2D-F631A47B82FD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3237222" y="1779662"/>
              <a:ext cx="2752000" cy="1548000"/>
            </p:xfrm>
            <a:graphic>
              <a:graphicData uri="http://schemas.microsoft.com/office/powerpoint/2016/slidezoom">
                <pslz:sldZm>
                  <pslz:sldZmObj sldId="286" cId="3589099412">
                    <pslz:zmPr id="{ED440BB9-9061-4EA3-80C9-E15BE3875DCE}" returnToParent="0" transitionDur="1000">
                      <p166:blipFill xmlns:p166="http://schemas.microsoft.com/office/powerpoint/2016/6/main">
                        <a:blip r:embed="rId5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752000" cy="1548000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5" name="Zoom de Slide 4">
                <a:hlinkClick r:id="rId7" action="ppaction://hlinksldjump"/>
                <a:extLst>
                  <a:ext uri="{FF2B5EF4-FFF2-40B4-BE49-F238E27FC236}">
                    <a16:creationId xmlns:a16="http://schemas.microsoft.com/office/drawing/2014/main" id="{524EE401-BBA9-42A1-BD2D-F631A47B82F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237222" y="1779662"/>
                <a:ext cx="2752000" cy="1548000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7" name="Zoom de Slide 6">
                <a:extLst>
                  <a:ext uri="{FF2B5EF4-FFF2-40B4-BE49-F238E27FC236}">
                    <a16:creationId xmlns:a16="http://schemas.microsoft.com/office/drawing/2014/main" id="{0BEB1AE9-358F-4819-AD74-862DE54F21A6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6163998" y="1779662"/>
              <a:ext cx="2752000" cy="1548000"/>
            </p:xfrm>
            <a:graphic>
              <a:graphicData uri="http://schemas.microsoft.com/office/powerpoint/2016/slidezoom">
                <pslz:sldZm>
                  <pslz:sldZmObj sldId="296" cId="2296414959">
                    <pslz:zmPr id="{FEEF0B16-B5A2-4E7B-8676-3D7820F0E448}" returnToParent="0" transitionDur="1000">
                      <p166:blipFill xmlns:p166="http://schemas.microsoft.com/office/powerpoint/2016/6/main">
                        <a:blip r:embed="rId8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752000" cy="1548000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7" name="Zoom de Slide 6">
                <a:hlinkClick r:id="rId10" action="ppaction://hlinksldjump"/>
                <a:extLst>
                  <a:ext uri="{FF2B5EF4-FFF2-40B4-BE49-F238E27FC236}">
                    <a16:creationId xmlns:a16="http://schemas.microsoft.com/office/drawing/2014/main" id="{0BEB1AE9-358F-4819-AD74-862DE54F21A6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163998" y="1779662"/>
                <a:ext cx="2752000" cy="1548000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p:sp>
        <p:nvSpPr>
          <p:cNvPr id="9" name="CaixaDeTexto 8">
            <a:extLst>
              <a:ext uri="{FF2B5EF4-FFF2-40B4-BE49-F238E27FC236}">
                <a16:creationId xmlns:a16="http://schemas.microsoft.com/office/drawing/2014/main" id="{3C5C6024-0AB9-4640-A7A9-137CFC71CD40}"/>
              </a:ext>
            </a:extLst>
          </p:cNvPr>
          <p:cNvSpPr txBox="1"/>
          <p:nvPr/>
        </p:nvSpPr>
        <p:spPr>
          <a:xfrm>
            <a:off x="228004" y="1396120"/>
            <a:ext cx="2752000" cy="276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b="1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Princípios do </a:t>
            </a:r>
            <a:r>
              <a:rPr lang="pt-BR" sz="1200" b="1" dirty="0" err="1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Beyond</a:t>
            </a:r>
            <a:r>
              <a:rPr lang="pt-BR" sz="1200" b="1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pt-BR" sz="1200" b="1" dirty="0" err="1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Budgeting</a:t>
            </a:r>
            <a:endParaRPr lang="pt-BR" sz="1200" b="1" dirty="0">
              <a:solidFill>
                <a:schemeClr val="bg1">
                  <a:lumMod val="9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6A44B694-4A8C-49BD-96A9-DF001F5E8768}"/>
              </a:ext>
            </a:extLst>
          </p:cNvPr>
          <p:cNvSpPr txBox="1"/>
          <p:nvPr/>
        </p:nvSpPr>
        <p:spPr>
          <a:xfrm>
            <a:off x="4576612" y="1396120"/>
            <a:ext cx="30243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b="1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Impactos em Gestão de Pessoas</a:t>
            </a:r>
          </a:p>
        </p:txBody>
      </p:sp>
    </p:spTree>
    <p:extLst>
      <p:ext uri="{BB962C8B-B14F-4D97-AF65-F5344CB8AC3E}">
        <p14:creationId xmlns:p14="http://schemas.microsoft.com/office/powerpoint/2010/main" val="37804661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2" descr="Satisfaction &amp; Joy Two Critical Components to Improving Job Performance">
            <a:extLst>
              <a:ext uri="{FF2B5EF4-FFF2-40B4-BE49-F238E27FC236}">
                <a16:creationId xmlns:a16="http://schemas.microsoft.com/office/drawing/2014/main" id="{F300AFAA-E60C-4063-9888-12941D8C9D0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4" t="3134" b="15637"/>
          <a:stretch/>
        </p:blipFill>
        <p:spPr bwMode="auto">
          <a:xfrm>
            <a:off x="-3448" y="0"/>
            <a:ext cx="939351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90994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2" descr="Satisfaction &amp; Joy Two Critical Components to Improving Job Performance">
            <a:extLst>
              <a:ext uri="{FF2B5EF4-FFF2-40B4-BE49-F238E27FC236}">
                <a16:creationId xmlns:a16="http://schemas.microsoft.com/office/drawing/2014/main" id="{F300AFAA-E60C-4063-9888-12941D8C9D0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4" t="3134" b="15637"/>
          <a:stretch/>
        </p:blipFill>
        <p:spPr bwMode="auto">
          <a:xfrm>
            <a:off x="-3448" y="0"/>
            <a:ext cx="939351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Agrupar 6">
            <a:extLst>
              <a:ext uri="{FF2B5EF4-FFF2-40B4-BE49-F238E27FC236}">
                <a16:creationId xmlns:a16="http://schemas.microsoft.com/office/drawing/2014/main" id="{F2379D90-D453-467B-BA10-8902AA76CD4C}"/>
              </a:ext>
            </a:extLst>
          </p:cNvPr>
          <p:cNvGrpSpPr/>
          <p:nvPr/>
        </p:nvGrpSpPr>
        <p:grpSpPr>
          <a:xfrm>
            <a:off x="179512" y="-15986"/>
            <a:ext cx="3636000" cy="869997"/>
            <a:chOff x="179512" y="-15986"/>
            <a:chExt cx="3636000" cy="869997"/>
          </a:xfrm>
        </p:grpSpPr>
        <p:sp>
          <p:nvSpPr>
            <p:cNvPr id="2" name="CaixaDeTexto 1">
              <a:extLst>
                <a:ext uri="{FF2B5EF4-FFF2-40B4-BE49-F238E27FC236}">
                  <a16:creationId xmlns:a16="http://schemas.microsoft.com/office/drawing/2014/main" id="{B17C9B0A-3D81-4F9B-B16F-1E6FFAAAD5A0}"/>
                </a:ext>
              </a:extLst>
            </p:cNvPr>
            <p:cNvSpPr txBox="1"/>
            <p:nvPr/>
          </p:nvSpPr>
          <p:spPr>
            <a:xfrm>
              <a:off x="179512" y="-15986"/>
              <a:ext cx="3636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2000" b="1" dirty="0">
                  <a:solidFill>
                    <a:srgbClr val="0070C0"/>
                  </a:solidFill>
                  <a:latin typeface="Trebuchet MS" panose="020B0603020202020204" pitchFamily="34" charset="0"/>
                  <a:cs typeface="Segoe UI" panose="020B0502040204020203" pitchFamily="34" charset="0"/>
                </a:rPr>
                <a:t>K</a:t>
              </a:r>
              <a:r>
                <a:rPr lang="pt-BR" sz="2000" dirty="0">
                  <a:latin typeface="Trebuchet MS" panose="020B0603020202020204" pitchFamily="34" charset="0"/>
                  <a:cs typeface="Segoe UI" panose="020B0502040204020203" pitchFamily="34" charset="0"/>
                </a:rPr>
                <a:t>EY</a:t>
              </a:r>
              <a:endParaRPr lang="pt-BR" sz="1000" dirty="0">
                <a:latin typeface="Trebuchet MS" panose="020B0603020202020204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4" name="CaixaDeTexto 3">
              <a:extLst>
                <a:ext uri="{FF2B5EF4-FFF2-40B4-BE49-F238E27FC236}">
                  <a16:creationId xmlns:a16="http://schemas.microsoft.com/office/drawing/2014/main" id="{353765CA-DCD0-4F42-9B60-EF6600C874A3}"/>
                </a:ext>
              </a:extLst>
            </p:cNvPr>
            <p:cNvSpPr txBox="1"/>
            <p:nvPr/>
          </p:nvSpPr>
          <p:spPr>
            <a:xfrm>
              <a:off x="179512" y="218958"/>
              <a:ext cx="3636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2000" b="1" dirty="0">
                  <a:solidFill>
                    <a:srgbClr val="0070C0"/>
                  </a:solidFill>
                  <a:latin typeface="Trebuchet MS" panose="020B0603020202020204" pitchFamily="34" charset="0"/>
                  <a:cs typeface="Segoe UI" panose="020B0502040204020203" pitchFamily="34" charset="0"/>
                </a:rPr>
                <a:t>P</a:t>
              </a:r>
              <a:r>
                <a:rPr lang="pt-BR" sz="2000" dirty="0">
                  <a:latin typeface="Trebuchet MS" panose="020B0603020202020204" pitchFamily="34" charset="0"/>
                  <a:cs typeface="Segoe UI" panose="020B0502040204020203" pitchFamily="34" charset="0"/>
                </a:rPr>
                <a:t>ERFORMANCE</a:t>
              </a:r>
            </a:p>
          </p:txBody>
        </p:sp>
        <p:sp>
          <p:nvSpPr>
            <p:cNvPr id="5" name="CaixaDeTexto 4">
              <a:extLst>
                <a:ext uri="{FF2B5EF4-FFF2-40B4-BE49-F238E27FC236}">
                  <a16:creationId xmlns:a16="http://schemas.microsoft.com/office/drawing/2014/main" id="{46709BAE-5C2F-4B0C-9E97-A7C568DB0525}"/>
                </a:ext>
              </a:extLst>
            </p:cNvPr>
            <p:cNvSpPr txBox="1"/>
            <p:nvPr/>
          </p:nvSpPr>
          <p:spPr>
            <a:xfrm>
              <a:off x="179512" y="453901"/>
              <a:ext cx="3636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2000" b="1" dirty="0">
                  <a:solidFill>
                    <a:srgbClr val="0070C0"/>
                  </a:solidFill>
                  <a:latin typeface="Trebuchet MS" panose="020B0603020202020204" pitchFamily="34" charset="0"/>
                  <a:cs typeface="Segoe UI" panose="020B0502040204020203" pitchFamily="34" charset="0"/>
                </a:rPr>
                <a:t>I </a:t>
              </a:r>
              <a:r>
                <a:rPr lang="pt-BR" sz="2000" dirty="0">
                  <a:latin typeface="Trebuchet MS" panose="020B0603020202020204" pitchFamily="34" charset="0"/>
                  <a:cs typeface="Segoe UI" panose="020B0502040204020203" pitchFamily="34" charset="0"/>
                </a:rPr>
                <a:t>NDICATOR</a:t>
              </a:r>
            </a:p>
          </p:txBody>
        </p:sp>
      </p:grpSp>
      <p:grpSp>
        <p:nvGrpSpPr>
          <p:cNvPr id="6" name="Agrupar 5">
            <a:extLst>
              <a:ext uri="{FF2B5EF4-FFF2-40B4-BE49-F238E27FC236}">
                <a16:creationId xmlns:a16="http://schemas.microsoft.com/office/drawing/2014/main" id="{88C21BD3-D253-49AE-B75F-884D84DD0078}"/>
              </a:ext>
            </a:extLst>
          </p:cNvPr>
          <p:cNvGrpSpPr/>
          <p:nvPr/>
        </p:nvGrpSpPr>
        <p:grpSpPr>
          <a:xfrm>
            <a:off x="326765" y="1851750"/>
            <a:ext cx="2448271" cy="2281467"/>
            <a:chOff x="326765" y="1851750"/>
            <a:chExt cx="2448271" cy="2281467"/>
          </a:xfrm>
        </p:grpSpPr>
        <p:sp>
          <p:nvSpPr>
            <p:cNvPr id="14" name="CaixaDeTexto 13">
              <a:extLst>
                <a:ext uri="{FF2B5EF4-FFF2-40B4-BE49-F238E27FC236}">
                  <a16:creationId xmlns:a16="http://schemas.microsoft.com/office/drawing/2014/main" id="{E2F6CC0C-DF31-4241-B2FD-3D213F39F0E7}"/>
                </a:ext>
              </a:extLst>
            </p:cNvPr>
            <p:cNvSpPr txBox="1"/>
            <p:nvPr/>
          </p:nvSpPr>
          <p:spPr>
            <a:xfrm>
              <a:off x="664096" y="1851750"/>
              <a:ext cx="177361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2400" b="1" dirty="0">
                  <a:latin typeface="Segoe UI" panose="020B0502040204020203" pitchFamily="34" charset="0"/>
                  <a:cs typeface="Segoe UI" panose="020B0502040204020203" pitchFamily="34" charset="0"/>
                </a:rPr>
                <a:t>Estratégico</a:t>
              </a:r>
            </a:p>
          </p:txBody>
        </p:sp>
        <p:pic>
          <p:nvPicPr>
            <p:cNvPr id="18" name="Imagem 17">
              <a:extLst>
                <a:ext uri="{FF2B5EF4-FFF2-40B4-BE49-F238E27FC236}">
                  <a16:creationId xmlns:a16="http://schemas.microsoft.com/office/drawing/2014/main" id="{543A4441-CF7A-4E9B-89A8-A5C2E3F73D9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0901" y="2427814"/>
              <a:ext cx="720000" cy="720000"/>
            </a:xfrm>
            <a:prstGeom prst="rect">
              <a:avLst/>
            </a:prstGeom>
          </p:spPr>
        </p:pic>
        <p:sp>
          <p:nvSpPr>
            <p:cNvPr id="23" name="CaixaDeTexto 22">
              <a:extLst>
                <a:ext uri="{FF2B5EF4-FFF2-40B4-BE49-F238E27FC236}">
                  <a16:creationId xmlns:a16="http://schemas.microsoft.com/office/drawing/2014/main" id="{1332116E-A489-4A91-9CB1-D996EC24850A}"/>
                </a:ext>
              </a:extLst>
            </p:cNvPr>
            <p:cNvSpPr txBox="1"/>
            <p:nvPr/>
          </p:nvSpPr>
          <p:spPr>
            <a:xfrm>
              <a:off x="326765" y="3394553"/>
              <a:ext cx="2448271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400" dirty="0">
                  <a:latin typeface="Trebuchet MS" panose="020B0603020202020204" pitchFamily="34" charset="0"/>
                  <a:cs typeface="Segoe UI" panose="020B0502040204020203" pitchFamily="34" charset="0"/>
                </a:rPr>
                <a:t>Definido a partir da estratégia e propósito da organização.</a:t>
              </a:r>
            </a:p>
          </p:txBody>
        </p:sp>
      </p:grpSp>
      <p:grpSp>
        <p:nvGrpSpPr>
          <p:cNvPr id="30" name="Agrupar 29">
            <a:extLst>
              <a:ext uri="{FF2B5EF4-FFF2-40B4-BE49-F238E27FC236}">
                <a16:creationId xmlns:a16="http://schemas.microsoft.com/office/drawing/2014/main" id="{F7E1BDD0-6971-4C0B-9CE6-4B0C5FA9C459}"/>
              </a:ext>
            </a:extLst>
          </p:cNvPr>
          <p:cNvGrpSpPr/>
          <p:nvPr/>
        </p:nvGrpSpPr>
        <p:grpSpPr>
          <a:xfrm>
            <a:off x="3347864" y="1851750"/>
            <a:ext cx="2448271" cy="2712354"/>
            <a:chOff x="3347864" y="1851750"/>
            <a:chExt cx="2448271" cy="2712354"/>
          </a:xfrm>
        </p:grpSpPr>
        <p:sp>
          <p:nvSpPr>
            <p:cNvPr id="16" name="CaixaDeTexto 15">
              <a:extLst>
                <a:ext uri="{FF2B5EF4-FFF2-40B4-BE49-F238E27FC236}">
                  <a16:creationId xmlns:a16="http://schemas.microsoft.com/office/drawing/2014/main" id="{67334B5A-6378-4FE4-A56B-EB500E5F985C}"/>
                </a:ext>
              </a:extLst>
            </p:cNvPr>
            <p:cNvSpPr txBox="1"/>
            <p:nvPr/>
          </p:nvSpPr>
          <p:spPr>
            <a:xfrm>
              <a:off x="3685195" y="1851750"/>
              <a:ext cx="177361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2400" b="1" dirty="0">
                  <a:latin typeface="Segoe UI" panose="020B0502040204020203" pitchFamily="34" charset="0"/>
                  <a:cs typeface="Segoe UI" panose="020B0502040204020203" pitchFamily="34" charset="0"/>
                </a:rPr>
                <a:t>Gere Valor</a:t>
              </a:r>
            </a:p>
          </p:txBody>
        </p:sp>
        <p:pic>
          <p:nvPicPr>
            <p:cNvPr id="20" name="Imagem 19">
              <a:extLst>
                <a:ext uri="{FF2B5EF4-FFF2-40B4-BE49-F238E27FC236}">
                  <a16:creationId xmlns:a16="http://schemas.microsoft.com/office/drawing/2014/main" id="{022058BA-C7F5-41EC-8423-9562B882D6A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12000" y="2427814"/>
              <a:ext cx="720000" cy="720000"/>
            </a:xfrm>
            <a:prstGeom prst="rect">
              <a:avLst/>
            </a:prstGeom>
          </p:spPr>
        </p:pic>
        <p:sp>
          <p:nvSpPr>
            <p:cNvPr id="27" name="CaixaDeTexto 26">
              <a:extLst>
                <a:ext uri="{FF2B5EF4-FFF2-40B4-BE49-F238E27FC236}">
                  <a16:creationId xmlns:a16="http://schemas.microsoft.com/office/drawing/2014/main" id="{4B0BC417-D9BA-431E-B605-17656F958CA8}"/>
                </a:ext>
              </a:extLst>
            </p:cNvPr>
            <p:cNvSpPr txBox="1"/>
            <p:nvPr/>
          </p:nvSpPr>
          <p:spPr>
            <a:xfrm>
              <a:off x="3347864" y="3394553"/>
              <a:ext cx="2448271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400" dirty="0">
                  <a:latin typeface="Trebuchet MS" panose="020B0603020202020204" pitchFamily="34" charset="0"/>
                  <a:cs typeface="Segoe UI" panose="020B0502040204020203" pitchFamily="34" charset="0"/>
                </a:rPr>
                <a:t>Adicione valor e sustentabilidade ao negócio. “O que é importante para nós deve ser medido”.</a:t>
              </a:r>
            </a:p>
          </p:txBody>
        </p:sp>
      </p:grpSp>
      <p:grpSp>
        <p:nvGrpSpPr>
          <p:cNvPr id="29" name="Agrupar 28">
            <a:extLst>
              <a:ext uri="{FF2B5EF4-FFF2-40B4-BE49-F238E27FC236}">
                <a16:creationId xmlns:a16="http://schemas.microsoft.com/office/drawing/2014/main" id="{A1212E84-2757-4F60-820E-FA068641A8E1}"/>
              </a:ext>
            </a:extLst>
          </p:cNvPr>
          <p:cNvGrpSpPr/>
          <p:nvPr/>
        </p:nvGrpSpPr>
        <p:grpSpPr>
          <a:xfrm>
            <a:off x="6368963" y="1851750"/>
            <a:ext cx="2448271" cy="2278570"/>
            <a:chOff x="6368963" y="1851750"/>
            <a:chExt cx="2448271" cy="2278570"/>
          </a:xfrm>
        </p:grpSpPr>
        <p:sp>
          <p:nvSpPr>
            <p:cNvPr id="17" name="CaixaDeTexto 16">
              <a:extLst>
                <a:ext uri="{FF2B5EF4-FFF2-40B4-BE49-F238E27FC236}">
                  <a16:creationId xmlns:a16="http://schemas.microsoft.com/office/drawing/2014/main" id="{696D9A1A-1F95-4A90-9AD6-58C584607493}"/>
                </a:ext>
              </a:extLst>
            </p:cNvPr>
            <p:cNvSpPr txBox="1"/>
            <p:nvPr/>
          </p:nvSpPr>
          <p:spPr>
            <a:xfrm>
              <a:off x="6706294" y="1851750"/>
              <a:ext cx="177361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2400" b="1" dirty="0">
                  <a:latin typeface="Segoe UI" panose="020B0502040204020203" pitchFamily="34" charset="0"/>
                  <a:cs typeface="Segoe UI" panose="020B0502040204020203" pitchFamily="34" charset="0"/>
                </a:rPr>
                <a:t>Claro</a:t>
              </a:r>
            </a:p>
          </p:txBody>
        </p:sp>
        <p:pic>
          <p:nvPicPr>
            <p:cNvPr id="22" name="Imagem 21">
              <a:extLst>
                <a:ext uri="{FF2B5EF4-FFF2-40B4-BE49-F238E27FC236}">
                  <a16:creationId xmlns:a16="http://schemas.microsoft.com/office/drawing/2014/main" id="{72F91CAA-C7FE-464D-8AF4-0E1B6D0CDE1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33099" y="2427814"/>
              <a:ext cx="720000" cy="720000"/>
            </a:xfrm>
            <a:prstGeom prst="rect">
              <a:avLst/>
            </a:prstGeom>
          </p:spPr>
        </p:pic>
        <p:sp>
          <p:nvSpPr>
            <p:cNvPr id="28" name="CaixaDeTexto 27">
              <a:extLst>
                <a:ext uri="{FF2B5EF4-FFF2-40B4-BE49-F238E27FC236}">
                  <a16:creationId xmlns:a16="http://schemas.microsoft.com/office/drawing/2014/main" id="{58DDA8FC-7CBE-423E-9C4E-09946E829CFB}"/>
                </a:ext>
              </a:extLst>
            </p:cNvPr>
            <p:cNvSpPr txBox="1"/>
            <p:nvPr/>
          </p:nvSpPr>
          <p:spPr>
            <a:xfrm>
              <a:off x="6368963" y="3391656"/>
              <a:ext cx="2448271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400" dirty="0">
                  <a:latin typeface="Trebuchet MS" panose="020B0603020202020204" pitchFamily="34" charset="0"/>
                  <a:cs typeface="Segoe UI" panose="020B0502040204020203" pitchFamily="34" charset="0"/>
                </a:rPr>
                <a:t>O KPI deve ser amplamente divulgado e de fácil entendimento para todos.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39088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2" descr="Satisfaction &amp; Joy Two Critical Components to Improving Job Performance">
            <a:extLst>
              <a:ext uri="{FF2B5EF4-FFF2-40B4-BE49-F238E27FC236}">
                <a16:creationId xmlns:a16="http://schemas.microsoft.com/office/drawing/2014/main" id="{F300AFAA-E60C-4063-9888-12941D8C9D0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4" t="3134" b="15637"/>
          <a:stretch/>
        </p:blipFill>
        <p:spPr bwMode="auto">
          <a:xfrm>
            <a:off x="-3448" y="0"/>
            <a:ext cx="939351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CaixaDeTexto 13">
            <a:extLst>
              <a:ext uri="{FF2B5EF4-FFF2-40B4-BE49-F238E27FC236}">
                <a16:creationId xmlns:a16="http://schemas.microsoft.com/office/drawing/2014/main" id="{E2F6CC0C-DF31-4241-B2FD-3D213F39F0E7}"/>
              </a:ext>
            </a:extLst>
          </p:cNvPr>
          <p:cNvSpPr txBox="1"/>
          <p:nvPr/>
        </p:nvSpPr>
        <p:spPr>
          <a:xfrm>
            <a:off x="664096" y="1851750"/>
            <a:ext cx="1773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latin typeface="Segoe UI" panose="020B0502040204020203" pitchFamily="34" charset="0"/>
                <a:cs typeface="Segoe UI" panose="020B0502040204020203" pitchFamily="34" charset="0"/>
              </a:rPr>
              <a:t>ROAA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1332116E-A489-4A91-9CB1-D996EC24850A}"/>
              </a:ext>
            </a:extLst>
          </p:cNvPr>
          <p:cNvSpPr txBox="1"/>
          <p:nvPr/>
        </p:nvSpPr>
        <p:spPr>
          <a:xfrm>
            <a:off x="326765" y="3394553"/>
            <a:ext cx="24482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>
                <a:latin typeface="Trebuchet MS" panose="020B0603020202020204" pitchFamily="34" charset="0"/>
                <a:cs typeface="Segoe UI" panose="020B0502040204020203" pitchFamily="34" charset="0"/>
              </a:rPr>
              <a:t>Retorno sobre Ativo Médio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67334B5A-6378-4FE4-A56B-EB500E5F985C}"/>
              </a:ext>
            </a:extLst>
          </p:cNvPr>
          <p:cNvSpPr txBox="1"/>
          <p:nvPr/>
        </p:nvSpPr>
        <p:spPr>
          <a:xfrm>
            <a:off x="3685195" y="1851750"/>
            <a:ext cx="1773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latin typeface="Segoe UI" panose="020B0502040204020203" pitchFamily="34" charset="0"/>
                <a:cs typeface="Segoe UI" panose="020B0502040204020203" pitchFamily="34" charset="0"/>
              </a:rPr>
              <a:t>SC</a:t>
            </a: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4B0BC417-D9BA-431E-B605-17656F958CA8}"/>
              </a:ext>
            </a:extLst>
          </p:cNvPr>
          <p:cNvSpPr txBox="1"/>
          <p:nvPr/>
        </p:nvSpPr>
        <p:spPr>
          <a:xfrm>
            <a:off x="3347864" y="3394553"/>
            <a:ext cx="24482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>
                <a:latin typeface="Trebuchet MS" panose="020B0603020202020204" pitchFamily="34" charset="0"/>
                <a:cs typeface="Segoe UI" panose="020B0502040204020203" pitchFamily="34" charset="0"/>
              </a:rPr>
              <a:t>Satisfação do Cliente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696D9A1A-1F95-4A90-9AD6-58C584607493}"/>
              </a:ext>
            </a:extLst>
          </p:cNvPr>
          <p:cNvSpPr txBox="1"/>
          <p:nvPr/>
        </p:nvSpPr>
        <p:spPr>
          <a:xfrm>
            <a:off x="6706294" y="1851750"/>
            <a:ext cx="1773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latin typeface="Segoe UI" panose="020B0502040204020203" pitchFamily="34" charset="0"/>
                <a:cs typeface="Segoe UI" panose="020B0502040204020203" pitchFamily="34" charset="0"/>
              </a:rPr>
              <a:t>IR</a:t>
            </a: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58DDA8FC-7CBE-423E-9C4E-09946E829CFB}"/>
              </a:ext>
            </a:extLst>
          </p:cNvPr>
          <p:cNvSpPr txBox="1"/>
          <p:nvPr/>
        </p:nvSpPr>
        <p:spPr>
          <a:xfrm>
            <a:off x="6368963" y="3391656"/>
            <a:ext cx="24482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>
                <a:latin typeface="Trebuchet MS" panose="020B0603020202020204" pitchFamily="34" charset="0"/>
                <a:cs typeface="Segoe UI" panose="020B0502040204020203" pitchFamily="34" charset="0"/>
              </a:rPr>
              <a:t>Índice de retenção de colaboradores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3D38C5DD-70B6-424E-9832-4953348FC2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1600" y="2426400"/>
            <a:ext cx="720000" cy="720000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E4F724DE-ADCA-4257-8EAB-1D4726780C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6546" y="2426400"/>
            <a:ext cx="720000" cy="720000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5B096D3E-3925-404B-85B0-A38EFE6077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3099" y="2426400"/>
            <a:ext cx="720000" cy="720000"/>
          </a:xfrm>
          <a:prstGeom prst="rect">
            <a:avLst/>
          </a:prstGeom>
        </p:spPr>
      </p:pic>
      <p:pic>
        <p:nvPicPr>
          <p:cNvPr id="31" name="Imagem 30" descr="cid:image002.png@01D53B28.166BC5B0">
            <a:extLst>
              <a:ext uri="{FF2B5EF4-FFF2-40B4-BE49-F238E27FC236}">
                <a16:creationId xmlns:a16="http://schemas.microsoft.com/office/drawing/2014/main" id="{15D1C62C-07FA-4DD9-97F3-1EADF872873F}"/>
              </a:ext>
            </a:extLst>
          </p:cNvPr>
          <p:cNvPicPr/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12" t="20727" r="38305" b="45327"/>
          <a:stretch/>
        </p:blipFill>
        <p:spPr bwMode="auto">
          <a:xfrm>
            <a:off x="3203848" y="4299941"/>
            <a:ext cx="2736304" cy="648073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CaixaDeTexto 31">
            <a:extLst>
              <a:ext uri="{FF2B5EF4-FFF2-40B4-BE49-F238E27FC236}">
                <a16:creationId xmlns:a16="http://schemas.microsoft.com/office/drawing/2014/main" id="{929C287F-A66C-449B-83D6-65E4AE64ACF0}"/>
              </a:ext>
            </a:extLst>
          </p:cNvPr>
          <p:cNvSpPr txBox="1"/>
          <p:nvPr/>
        </p:nvSpPr>
        <p:spPr>
          <a:xfrm>
            <a:off x="179512" y="-15986"/>
            <a:ext cx="3636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rgbClr val="0070C0"/>
                </a:solidFill>
                <a:latin typeface="Trebuchet MS" panose="020B0603020202020204" pitchFamily="34" charset="0"/>
                <a:cs typeface="Segoe UI" panose="020B0502040204020203" pitchFamily="34" charset="0"/>
              </a:rPr>
              <a:t>K</a:t>
            </a:r>
            <a:r>
              <a:rPr lang="pt-BR" sz="2000" dirty="0">
                <a:latin typeface="Trebuchet MS" panose="020B0603020202020204" pitchFamily="34" charset="0"/>
                <a:cs typeface="Segoe UI" panose="020B0502040204020203" pitchFamily="34" charset="0"/>
              </a:rPr>
              <a:t>EY</a:t>
            </a:r>
            <a:endParaRPr lang="pt-BR" sz="1000" dirty="0">
              <a:latin typeface="Trebuchet MS" panose="020B0603020202020204" pitchFamily="34" charset="0"/>
              <a:cs typeface="Segoe UI" panose="020B0502040204020203" pitchFamily="34" charset="0"/>
            </a:endParaRPr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30656F2B-66DD-4ED1-9860-3789C0B7FE34}"/>
              </a:ext>
            </a:extLst>
          </p:cNvPr>
          <p:cNvSpPr txBox="1"/>
          <p:nvPr/>
        </p:nvSpPr>
        <p:spPr>
          <a:xfrm>
            <a:off x="179512" y="218958"/>
            <a:ext cx="3636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rgbClr val="0070C0"/>
                </a:solidFill>
                <a:latin typeface="Trebuchet MS" panose="020B0603020202020204" pitchFamily="34" charset="0"/>
                <a:cs typeface="Segoe UI" panose="020B0502040204020203" pitchFamily="34" charset="0"/>
              </a:rPr>
              <a:t>P</a:t>
            </a:r>
            <a:r>
              <a:rPr lang="pt-BR" sz="2000" dirty="0">
                <a:latin typeface="Trebuchet MS" panose="020B0603020202020204" pitchFamily="34" charset="0"/>
                <a:cs typeface="Segoe UI" panose="020B0502040204020203" pitchFamily="34" charset="0"/>
              </a:rPr>
              <a:t>ERFORMANCE</a:t>
            </a:r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5196666B-1B9A-4388-8DD4-89647DCDCACF}"/>
              </a:ext>
            </a:extLst>
          </p:cNvPr>
          <p:cNvSpPr txBox="1"/>
          <p:nvPr/>
        </p:nvSpPr>
        <p:spPr>
          <a:xfrm>
            <a:off x="179512" y="453901"/>
            <a:ext cx="3636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rgbClr val="0070C0"/>
                </a:solidFill>
                <a:latin typeface="Trebuchet MS" panose="020B0603020202020204" pitchFamily="34" charset="0"/>
                <a:cs typeface="Segoe UI" panose="020B0502040204020203" pitchFamily="34" charset="0"/>
              </a:rPr>
              <a:t>I </a:t>
            </a:r>
            <a:r>
              <a:rPr lang="pt-BR" sz="2000" dirty="0">
                <a:latin typeface="Trebuchet MS" panose="020B0603020202020204" pitchFamily="34" charset="0"/>
                <a:cs typeface="Segoe UI" panose="020B0502040204020203" pitchFamily="34" charset="0"/>
              </a:rPr>
              <a:t>NDICATOR</a:t>
            </a:r>
          </a:p>
        </p:txBody>
      </p:sp>
    </p:spTree>
    <p:extLst>
      <p:ext uri="{BB962C8B-B14F-4D97-AF65-F5344CB8AC3E}">
        <p14:creationId xmlns:p14="http://schemas.microsoft.com/office/powerpoint/2010/main" val="14678842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2" descr="Satisfaction &amp; Joy Two Critical Components to Improving Job Performance">
            <a:extLst>
              <a:ext uri="{FF2B5EF4-FFF2-40B4-BE49-F238E27FC236}">
                <a16:creationId xmlns:a16="http://schemas.microsoft.com/office/drawing/2014/main" id="{F300AFAA-E60C-4063-9888-12941D8C9D0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4" t="3134" b="15637"/>
          <a:stretch/>
        </p:blipFill>
        <p:spPr bwMode="auto">
          <a:xfrm>
            <a:off x="-3448" y="0"/>
            <a:ext cx="939351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Agrupar 5">
            <a:extLst>
              <a:ext uri="{FF2B5EF4-FFF2-40B4-BE49-F238E27FC236}">
                <a16:creationId xmlns:a16="http://schemas.microsoft.com/office/drawing/2014/main" id="{B2EC44DD-7449-4DD7-9970-0BF45927808C}"/>
              </a:ext>
            </a:extLst>
          </p:cNvPr>
          <p:cNvGrpSpPr/>
          <p:nvPr/>
        </p:nvGrpSpPr>
        <p:grpSpPr>
          <a:xfrm>
            <a:off x="692712" y="1213730"/>
            <a:ext cx="6624736" cy="3590268"/>
            <a:chOff x="692712" y="1213730"/>
            <a:chExt cx="6624736" cy="3590268"/>
          </a:xfrm>
        </p:grpSpPr>
        <p:cxnSp>
          <p:nvCxnSpPr>
            <p:cNvPr id="15" name="Conector reto 14">
              <a:extLst>
                <a:ext uri="{FF2B5EF4-FFF2-40B4-BE49-F238E27FC236}">
                  <a16:creationId xmlns:a16="http://schemas.microsoft.com/office/drawing/2014/main" id="{9754BAC6-81E2-43AA-8739-5912933F6BFE}"/>
                </a:ext>
              </a:extLst>
            </p:cNvPr>
            <p:cNvCxnSpPr>
              <a:cxnSpLocks/>
              <a:endCxn id="32" idx="0"/>
            </p:cNvCxnSpPr>
            <p:nvPr/>
          </p:nvCxnSpPr>
          <p:spPr>
            <a:xfrm>
              <a:off x="4572000" y="1306377"/>
              <a:ext cx="0" cy="56269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Retângulo: Cantos Arredondados 31">
              <a:extLst>
                <a:ext uri="{FF2B5EF4-FFF2-40B4-BE49-F238E27FC236}">
                  <a16:creationId xmlns:a16="http://schemas.microsoft.com/office/drawing/2014/main" id="{DCEF1454-E347-4E05-B21C-DA4495CAC195}"/>
                </a:ext>
              </a:extLst>
            </p:cNvPr>
            <p:cNvSpPr/>
            <p:nvPr/>
          </p:nvSpPr>
          <p:spPr>
            <a:xfrm>
              <a:off x="3743908" y="1869076"/>
              <a:ext cx="1656184" cy="342634"/>
            </a:xfrm>
            <a:prstGeom prst="roundRect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1600" b="1" dirty="0">
                  <a:latin typeface="Segoe UI" panose="020B0502040204020203" pitchFamily="34" charset="0"/>
                  <a:cs typeface="Segoe UI" panose="020B0502040204020203" pitchFamily="34" charset="0"/>
                </a:rPr>
                <a:t>KPI</a:t>
              </a:r>
            </a:p>
          </p:txBody>
        </p:sp>
        <p:cxnSp>
          <p:nvCxnSpPr>
            <p:cNvPr id="33" name="Conector reto 32">
              <a:extLst>
                <a:ext uri="{FF2B5EF4-FFF2-40B4-BE49-F238E27FC236}">
                  <a16:creationId xmlns:a16="http://schemas.microsoft.com/office/drawing/2014/main" id="{5C3E7864-193F-4E4A-B6DE-0B977243FB9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663788" y="1778090"/>
              <a:ext cx="3816424" cy="0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Retângulo: Cantos Arredondados 33">
              <a:extLst>
                <a:ext uri="{FF2B5EF4-FFF2-40B4-BE49-F238E27FC236}">
                  <a16:creationId xmlns:a16="http://schemas.microsoft.com/office/drawing/2014/main" id="{EB4A2076-2566-4C37-BF16-16A6F1DF64AA}"/>
                </a:ext>
              </a:extLst>
            </p:cNvPr>
            <p:cNvSpPr/>
            <p:nvPr/>
          </p:nvSpPr>
          <p:spPr>
            <a:xfrm>
              <a:off x="5652120" y="1869076"/>
              <a:ext cx="1656184" cy="342634"/>
            </a:xfrm>
            <a:prstGeom prst="roundRect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1600" b="1" dirty="0">
                  <a:latin typeface="Segoe UI" panose="020B0502040204020203" pitchFamily="34" charset="0"/>
                  <a:cs typeface="Segoe UI" panose="020B0502040204020203" pitchFamily="34" charset="0"/>
                </a:rPr>
                <a:t>KPI</a:t>
              </a:r>
            </a:p>
          </p:txBody>
        </p:sp>
        <p:sp>
          <p:nvSpPr>
            <p:cNvPr id="35" name="Retângulo: Cantos Arredondados 34">
              <a:extLst>
                <a:ext uri="{FF2B5EF4-FFF2-40B4-BE49-F238E27FC236}">
                  <a16:creationId xmlns:a16="http://schemas.microsoft.com/office/drawing/2014/main" id="{609E1302-1443-4738-BB18-4E8D409ABE16}"/>
                </a:ext>
              </a:extLst>
            </p:cNvPr>
            <p:cNvSpPr/>
            <p:nvPr/>
          </p:nvSpPr>
          <p:spPr>
            <a:xfrm>
              <a:off x="1835696" y="1869076"/>
              <a:ext cx="1656184" cy="342634"/>
            </a:xfrm>
            <a:prstGeom prst="roundRect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1600" b="1" dirty="0">
                  <a:latin typeface="Segoe UI" panose="020B0502040204020203" pitchFamily="34" charset="0"/>
                  <a:cs typeface="Segoe UI" panose="020B0502040204020203" pitchFamily="34" charset="0"/>
                </a:rPr>
                <a:t>KPI</a:t>
              </a:r>
            </a:p>
          </p:txBody>
        </p:sp>
        <p:cxnSp>
          <p:nvCxnSpPr>
            <p:cNvPr id="42" name="Conector reto 41">
              <a:extLst>
                <a:ext uri="{FF2B5EF4-FFF2-40B4-BE49-F238E27FC236}">
                  <a16:creationId xmlns:a16="http://schemas.microsoft.com/office/drawing/2014/main" id="{C9800F2C-F2DC-432A-A1C7-118EFBE5789A}"/>
                </a:ext>
              </a:extLst>
            </p:cNvPr>
            <p:cNvCxnSpPr>
              <a:cxnSpLocks/>
              <a:endCxn id="34" idx="0"/>
            </p:cNvCxnSpPr>
            <p:nvPr/>
          </p:nvCxnSpPr>
          <p:spPr>
            <a:xfrm>
              <a:off x="6480212" y="1778090"/>
              <a:ext cx="0" cy="90986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Conector reto 43">
              <a:extLst>
                <a:ext uri="{FF2B5EF4-FFF2-40B4-BE49-F238E27FC236}">
                  <a16:creationId xmlns:a16="http://schemas.microsoft.com/office/drawing/2014/main" id="{199263F0-4571-4566-9DC9-7451FA3F09DF}"/>
                </a:ext>
              </a:extLst>
            </p:cNvPr>
            <p:cNvCxnSpPr>
              <a:cxnSpLocks/>
              <a:endCxn id="35" idx="0"/>
            </p:cNvCxnSpPr>
            <p:nvPr/>
          </p:nvCxnSpPr>
          <p:spPr>
            <a:xfrm>
              <a:off x="2663788" y="1778090"/>
              <a:ext cx="0" cy="90986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Conector reto 48">
              <a:extLst>
                <a:ext uri="{FF2B5EF4-FFF2-40B4-BE49-F238E27FC236}">
                  <a16:creationId xmlns:a16="http://schemas.microsoft.com/office/drawing/2014/main" id="{F60BB4F0-0803-4EBF-9D1E-077C001FFE57}"/>
                </a:ext>
              </a:extLst>
            </p:cNvPr>
            <p:cNvCxnSpPr>
              <a:cxnSpLocks/>
              <a:stCxn id="32" idx="2"/>
              <a:endCxn id="52" idx="0"/>
            </p:cNvCxnSpPr>
            <p:nvPr/>
          </p:nvCxnSpPr>
          <p:spPr>
            <a:xfrm>
              <a:off x="4572000" y="2211710"/>
              <a:ext cx="0" cy="377446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Retângulo: Cantos Arredondados 51">
              <a:extLst>
                <a:ext uri="{FF2B5EF4-FFF2-40B4-BE49-F238E27FC236}">
                  <a16:creationId xmlns:a16="http://schemas.microsoft.com/office/drawing/2014/main" id="{4DAD74A4-FADF-4FC7-81DB-C1544420EDAF}"/>
                </a:ext>
              </a:extLst>
            </p:cNvPr>
            <p:cNvSpPr/>
            <p:nvPr/>
          </p:nvSpPr>
          <p:spPr>
            <a:xfrm>
              <a:off x="3743908" y="2589156"/>
              <a:ext cx="1656184" cy="342634"/>
            </a:xfrm>
            <a:prstGeom prst="roundRect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1600" b="1" dirty="0">
                  <a:latin typeface="Segoe UI" panose="020B0502040204020203" pitchFamily="34" charset="0"/>
                  <a:cs typeface="Segoe UI" panose="020B0502040204020203" pitchFamily="34" charset="0"/>
                </a:rPr>
                <a:t>Objetivo</a:t>
              </a:r>
            </a:p>
          </p:txBody>
        </p:sp>
        <p:sp>
          <p:nvSpPr>
            <p:cNvPr id="54" name="Retângulo: Cantos Arredondados 53">
              <a:extLst>
                <a:ext uri="{FF2B5EF4-FFF2-40B4-BE49-F238E27FC236}">
                  <a16:creationId xmlns:a16="http://schemas.microsoft.com/office/drawing/2014/main" id="{BF39A29B-349D-45B3-ACDE-0FC6B83F0EE3}"/>
                </a:ext>
              </a:extLst>
            </p:cNvPr>
            <p:cNvSpPr/>
            <p:nvPr/>
          </p:nvSpPr>
          <p:spPr>
            <a:xfrm>
              <a:off x="1799120" y="3146970"/>
              <a:ext cx="1656184" cy="342634"/>
            </a:xfrm>
            <a:prstGeom prst="roundRect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1600" b="1" dirty="0">
                  <a:latin typeface="Segoe UI" panose="020B0502040204020203" pitchFamily="34" charset="0"/>
                  <a:cs typeface="Segoe UI" panose="020B0502040204020203" pitchFamily="34" charset="0"/>
                </a:rPr>
                <a:t>Key </a:t>
              </a:r>
              <a:r>
                <a:rPr lang="pt-BR" sz="1600" b="1" dirty="0" err="1">
                  <a:latin typeface="Segoe UI" panose="020B0502040204020203" pitchFamily="34" charset="0"/>
                  <a:cs typeface="Segoe UI" panose="020B0502040204020203" pitchFamily="34" charset="0"/>
                </a:rPr>
                <a:t>Result</a:t>
              </a:r>
              <a:endParaRPr lang="pt-BR" sz="1600" b="1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cxnSp>
          <p:nvCxnSpPr>
            <p:cNvPr id="59" name="Conector reto 58">
              <a:extLst>
                <a:ext uri="{FF2B5EF4-FFF2-40B4-BE49-F238E27FC236}">
                  <a16:creationId xmlns:a16="http://schemas.microsoft.com/office/drawing/2014/main" id="{7663859C-3191-4099-BBEF-D83E3B720EF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572000" y="2913518"/>
              <a:ext cx="0" cy="144000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Retângulo: Cantos Arredondados 64">
              <a:extLst>
                <a:ext uri="{FF2B5EF4-FFF2-40B4-BE49-F238E27FC236}">
                  <a16:creationId xmlns:a16="http://schemas.microsoft.com/office/drawing/2014/main" id="{44BE5160-AE89-49F7-9A55-C211D08ADF42}"/>
                </a:ext>
              </a:extLst>
            </p:cNvPr>
            <p:cNvSpPr/>
            <p:nvPr/>
          </p:nvSpPr>
          <p:spPr>
            <a:xfrm>
              <a:off x="5661264" y="3141657"/>
              <a:ext cx="1656184" cy="342634"/>
            </a:xfrm>
            <a:prstGeom prst="roundRect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1600" b="1" dirty="0">
                  <a:latin typeface="Segoe UI" panose="020B0502040204020203" pitchFamily="34" charset="0"/>
                  <a:cs typeface="Segoe UI" panose="020B0502040204020203" pitchFamily="34" charset="0"/>
                </a:rPr>
                <a:t>Key </a:t>
              </a:r>
              <a:r>
                <a:rPr lang="pt-BR" sz="1600" b="1" dirty="0" err="1">
                  <a:latin typeface="Segoe UI" panose="020B0502040204020203" pitchFamily="34" charset="0"/>
                  <a:cs typeface="Segoe UI" panose="020B0502040204020203" pitchFamily="34" charset="0"/>
                </a:rPr>
                <a:t>Result</a:t>
              </a:r>
              <a:endParaRPr lang="pt-BR" sz="1600" b="1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66" name="Retângulo: Cantos Arredondados 65">
              <a:extLst>
                <a:ext uri="{FF2B5EF4-FFF2-40B4-BE49-F238E27FC236}">
                  <a16:creationId xmlns:a16="http://schemas.microsoft.com/office/drawing/2014/main" id="{15986930-0FC4-4AD4-9335-7BBBCD43D407}"/>
                </a:ext>
              </a:extLst>
            </p:cNvPr>
            <p:cNvSpPr/>
            <p:nvPr/>
          </p:nvSpPr>
          <p:spPr>
            <a:xfrm>
              <a:off x="1799120" y="3866746"/>
              <a:ext cx="1656184" cy="342634"/>
            </a:xfrm>
            <a:prstGeom prst="roundRect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1600" b="1" dirty="0">
                  <a:latin typeface="Segoe UI" panose="020B0502040204020203" pitchFamily="34" charset="0"/>
                  <a:cs typeface="Segoe UI" panose="020B0502040204020203" pitchFamily="34" charset="0"/>
                </a:rPr>
                <a:t>Objetivo</a:t>
              </a:r>
            </a:p>
          </p:txBody>
        </p:sp>
        <p:cxnSp>
          <p:nvCxnSpPr>
            <p:cNvPr id="67" name="Conector reto 66">
              <a:extLst>
                <a:ext uri="{FF2B5EF4-FFF2-40B4-BE49-F238E27FC236}">
                  <a16:creationId xmlns:a16="http://schemas.microsoft.com/office/drawing/2014/main" id="{5490FF62-B457-444F-A93C-4FEA0D6C502F}"/>
                </a:ext>
              </a:extLst>
            </p:cNvPr>
            <p:cNvCxnSpPr>
              <a:cxnSpLocks/>
              <a:endCxn id="54" idx="2"/>
            </p:cNvCxnSpPr>
            <p:nvPr/>
          </p:nvCxnSpPr>
          <p:spPr>
            <a:xfrm flipV="1">
              <a:off x="2627212" y="3489604"/>
              <a:ext cx="0" cy="358892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Retângulo: Cantos Arredondados 71">
              <a:extLst>
                <a:ext uri="{FF2B5EF4-FFF2-40B4-BE49-F238E27FC236}">
                  <a16:creationId xmlns:a16="http://schemas.microsoft.com/office/drawing/2014/main" id="{03D007E3-CCDC-4B9C-A00B-4C6958A215CE}"/>
                </a:ext>
              </a:extLst>
            </p:cNvPr>
            <p:cNvSpPr/>
            <p:nvPr/>
          </p:nvSpPr>
          <p:spPr>
            <a:xfrm>
              <a:off x="692712" y="4461364"/>
              <a:ext cx="1656184" cy="342634"/>
            </a:xfrm>
            <a:prstGeom prst="roundRect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1600" b="1" dirty="0">
                  <a:latin typeface="Segoe UI" panose="020B0502040204020203" pitchFamily="34" charset="0"/>
                  <a:cs typeface="Segoe UI" panose="020B0502040204020203" pitchFamily="34" charset="0"/>
                </a:rPr>
                <a:t>Key </a:t>
              </a:r>
              <a:r>
                <a:rPr lang="pt-BR" sz="1600" b="1" dirty="0" err="1">
                  <a:latin typeface="Segoe UI" panose="020B0502040204020203" pitchFamily="34" charset="0"/>
                  <a:cs typeface="Segoe UI" panose="020B0502040204020203" pitchFamily="34" charset="0"/>
                </a:rPr>
                <a:t>Result</a:t>
              </a:r>
              <a:endParaRPr lang="pt-BR" sz="1600" b="1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73" name="Retângulo: Cantos Arredondados 72">
              <a:extLst>
                <a:ext uri="{FF2B5EF4-FFF2-40B4-BE49-F238E27FC236}">
                  <a16:creationId xmlns:a16="http://schemas.microsoft.com/office/drawing/2014/main" id="{C3E22598-B35D-4127-9697-1D70DC7A7019}"/>
                </a:ext>
              </a:extLst>
            </p:cNvPr>
            <p:cNvSpPr/>
            <p:nvPr/>
          </p:nvSpPr>
          <p:spPr>
            <a:xfrm>
              <a:off x="2924960" y="4461364"/>
              <a:ext cx="1656184" cy="342634"/>
            </a:xfrm>
            <a:prstGeom prst="roundRect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1600" b="1" dirty="0">
                  <a:latin typeface="Segoe UI" panose="020B0502040204020203" pitchFamily="34" charset="0"/>
                  <a:cs typeface="Segoe UI" panose="020B0502040204020203" pitchFamily="34" charset="0"/>
                </a:rPr>
                <a:t>Key </a:t>
              </a:r>
              <a:r>
                <a:rPr lang="pt-BR" sz="1600" b="1" dirty="0" err="1">
                  <a:latin typeface="Segoe UI" panose="020B0502040204020203" pitchFamily="34" charset="0"/>
                  <a:cs typeface="Segoe UI" panose="020B0502040204020203" pitchFamily="34" charset="0"/>
                </a:rPr>
                <a:t>Result</a:t>
              </a:r>
              <a:endParaRPr lang="pt-BR" sz="1600" b="1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cxnSp>
          <p:nvCxnSpPr>
            <p:cNvPr id="77" name="Conector reto 76">
              <a:extLst>
                <a:ext uri="{FF2B5EF4-FFF2-40B4-BE49-F238E27FC236}">
                  <a16:creationId xmlns:a16="http://schemas.microsoft.com/office/drawing/2014/main" id="{081CD6CE-BD79-4674-970C-9E922B7F6986}"/>
                </a:ext>
              </a:extLst>
            </p:cNvPr>
            <p:cNvCxnSpPr>
              <a:cxnSpLocks/>
              <a:endCxn id="66" idx="2"/>
            </p:cNvCxnSpPr>
            <p:nvPr/>
          </p:nvCxnSpPr>
          <p:spPr>
            <a:xfrm flipH="1" flipV="1">
              <a:off x="2627212" y="4209380"/>
              <a:ext cx="9716" cy="139105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etângulo: Cantos Arredondados 10">
              <a:extLst>
                <a:ext uri="{FF2B5EF4-FFF2-40B4-BE49-F238E27FC236}">
                  <a16:creationId xmlns:a16="http://schemas.microsoft.com/office/drawing/2014/main" id="{D0056D69-3DDC-4D0D-A090-876C100CF59D}"/>
                </a:ext>
              </a:extLst>
            </p:cNvPr>
            <p:cNvSpPr/>
            <p:nvPr/>
          </p:nvSpPr>
          <p:spPr>
            <a:xfrm>
              <a:off x="3743908" y="1213730"/>
              <a:ext cx="1656184" cy="342634"/>
            </a:xfrm>
            <a:prstGeom prst="roundRect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1600" b="1" dirty="0">
                  <a:latin typeface="Segoe UI" panose="020B0502040204020203" pitchFamily="34" charset="0"/>
                  <a:cs typeface="Segoe UI" panose="020B0502040204020203" pitchFamily="34" charset="0"/>
                </a:rPr>
                <a:t>Objetivo</a:t>
              </a:r>
            </a:p>
          </p:txBody>
        </p:sp>
        <p:cxnSp>
          <p:nvCxnSpPr>
            <p:cNvPr id="81" name="Conector reto 80">
              <a:extLst>
                <a:ext uri="{FF2B5EF4-FFF2-40B4-BE49-F238E27FC236}">
                  <a16:creationId xmlns:a16="http://schemas.microsoft.com/office/drawing/2014/main" id="{4CD83AAF-51BA-4AE3-B934-46764D2A4E3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627212" y="3031192"/>
              <a:ext cx="3816424" cy="0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Conector reto 81">
              <a:extLst>
                <a:ext uri="{FF2B5EF4-FFF2-40B4-BE49-F238E27FC236}">
                  <a16:creationId xmlns:a16="http://schemas.microsoft.com/office/drawing/2014/main" id="{A1BD1288-1DC8-4387-80BD-23DF27533162}"/>
                </a:ext>
              </a:extLst>
            </p:cNvPr>
            <p:cNvCxnSpPr>
              <a:cxnSpLocks/>
            </p:cNvCxnSpPr>
            <p:nvPr/>
          </p:nvCxnSpPr>
          <p:spPr>
            <a:xfrm>
              <a:off x="6443636" y="3011814"/>
              <a:ext cx="0" cy="144000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Conector reto 82">
              <a:extLst>
                <a:ext uri="{FF2B5EF4-FFF2-40B4-BE49-F238E27FC236}">
                  <a16:creationId xmlns:a16="http://schemas.microsoft.com/office/drawing/2014/main" id="{B0BD69EA-9953-44E5-9567-F54E69604808}"/>
                </a:ext>
              </a:extLst>
            </p:cNvPr>
            <p:cNvCxnSpPr>
              <a:cxnSpLocks/>
            </p:cNvCxnSpPr>
            <p:nvPr/>
          </p:nvCxnSpPr>
          <p:spPr>
            <a:xfrm>
              <a:off x="2627212" y="3012904"/>
              <a:ext cx="0" cy="144000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Conector reto 84">
              <a:extLst>
                <a:ext uri="{FF2B5EF4-FFF2-40B4-BE49-F238E27FC236}">
                  <a16:creationId xmlns:a16="http://schemas.microsoft.com/office/drawing/2014/main" id="{C807EA06-50A0-4C86-B849-245752D0EE9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475912" y="4318230"/>
              <a:ext cx="2304000" cy="0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Conector reto 86">
              <a:extLst>
                <a:ext uri="{FF2B5EF4-FFF2-40B4-BE49-F238E27FC236}">
                  <a16:creationId xmlns:a16="http://schemas.microsoft.com/office/drawing/2014/main" id="{4CDF0852-51DE-4AF4-B272-FD7641FFA89B}"/>
                </a:ext>
              </a:extLst>
            </p:cNvPr>
            <p:cNvCxnSpPr>
              <a:cxnSpLocks/>
            </p:cNvCxnSpPr>
            <p:nvPr/>
          </p:nvCxnSpPr>
          <p:spPr>
            <a:xfrm>
              <a:off x="1475656" y="4309086"/>
              <a:ext cx="0" cy="252000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Conector reto 89">
              <a:extLst>
                <a:ext uri="{FF2B5EF4-FFF2-40B4-BE49-F238E27FC236}">
                  <a16:creationId xmlns:a16="http://schemas.microsoft.com/office/drawing/2014/main" id="{3F0768D8-639B-4099-83BB-FEEC679E9164}"/>
                </a:ext>
              </a:extLst>
            </p:cNvPr>
            <p:cNvCxnSpPr>
              <a:cxnSpLocks/>
            </p:cNvCxnSpPr>
            <p:nvPr/>
          </p:nvCxnSpPr>
          <p:spPr>
            <a:xfrm>
              <a:off x="3762768" y="4317686"/>
              <a:ext cx="0" cy="252000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Agrupar 35">
            <a:extLst>
              <a:ext uri="{FF2B5EF4-FFF2-40B4-BE49-F238E27FC236}">
                <a16:creationId xmlns:a16="http://schemas.microsoft.com/office/drawing/2014/main" id="{6FB826F3-868D-4627-9667-1A316CDD34B8}"/>
              </a:ext>
            </a:extLst>
          </p:cNvPr>
          <p:cNvGrpSpPr/>
          <p:nvPr/>
        </p:nvGrpSpPr>
        <p:grpSpPr>
          <a:xfrm>
            <a:off x="179512" y="-15986"/>
            <a:ext cx="3636000" cy="869997"/>
            <a:chOff x="179512" y="-15986"/>
            <a:chExt cx="3636000" cy="869997"/>
          </a:xfrm>
        </p:grpSpPr>
        <p:sp>
          <p:nvSpPr>
            <p:cNvPr id="37" name="CaixaDeTexto 36">
              <a:extLst>
                <a:ext uri="{FF2B5EF4-FFF2-40B4-BE49-F238E27FC236}">
                  <a16:creationId xmlns:a16="http://schemas.microsoft.com/office/drawing/2014/main" id="{02226013-49CF-43E0-841D-58BA513EBC79}"/>
                </a:ext>
              </a:extLst>
            </p:cNvPr>
            <p:cNvSpPr txBox="1"/>
            <p:nvPr/>
          </p:nvSpPr>
          <p:spPr>
            <a:xfrm>
              <a:off x="179512" y="-15986"/>
              <a:ext cx="3636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2000" b="1" dirty="0">
                  <a:solidFill>
                    <a:srgbClr val="0070C0"/>
                  </a:solidFill>
                  <a:latin typeface="Trebuchet MS" panose="020B0603020202020204" pitchFamily="34" charset="0"/>
                  <a:cs typeface="Segoe UI" panose="020B0502040204020203" pitchFamily="34" charset="0"/>
                </a:rPr>
                <a:t>O</a:t>
              </a:r>
              <a:r>
                <a:rPr lang="pt-BR" sz="2000" dirty="0">
                  <a:latin typeface="Trebuchet MS" panose="020B0603020202020204" pitchFamily="34" charset="0"/>
                  <a:cs typeface="Segoe UI" panose="020B0502040204020203" pitchFamily="34" charset="0"/>
                </a:rPr>
                <a:t>BJECTIVES</a:t>
              </a:r>
              <a:endParaRPr lang="pt-BR" sz="1000" dirty="0">
                <a:latin typeface="Trebuchet MS" panose="020B0603020202020204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38" name="CaixaDeTexto 37">
              <a:extLst>
                <a:ext uri="{FF2B5EF4-FFF2-40B4-BE49-F238E27FC236}">
                  <a16:creationId xmlns:a16="http://schemas.microsoft.com/office/drawing/2014/main" id="{6F2FA163-CAFB-4F94-B6BD-0D5FD657D5AB}"/>
                </a:ext>
              </a:extLst>
            </p:cNvPr>
            <p:cNvSpPr txBox="1"/>
            <p:nvPr/>
          </p:nvSpPr>
          <p:spPr>
            <a:xfrm>
              <a:off x="179512" y="218958"/>
              <a:ext cx="3636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2000" b="1" dirty="0">
                  <a:solidFill>
                    <a:srgbClr val="0070C0"/>
                  </a:solidFill>
                  <a:latin typeface="Trebuchet MS" panose="020B0603020202020204" pitchFamily="34" charset="0"/>
                  <a:cs typeface="Segoe UI" panose="020B0502040204020203" pitchFamily="34" charset="0"/>
                </a:rPr>
                <a:t>K</a:t>
              </a:r>
              <a:r>
                <a:rPr lang="pt-BR" sz="2000" dirty="0">
                  <a:latin typeface="Trebuchet MS" panose="020B0603020202020204" pitchFamily="34" charset="0"/>
                  <a:cs typeface="Segoe UI" panose="020B0502040204020203" pitchFamily="34" charset="0"/>
                </a:rPr>
                <a:t>EY</a:t>
              </a:r>
            </a:p>
          </p:txBody>
        </p:sp>
        <p:sp>
          <p:nvSpPr>
            <p:cNvPr id="39" name="CaixaDeTexto 38">
              <a:extLst>
                <a:ext uri="{FF2B5EF4-FFF2-40B4-BE49-F238E27FC236}">
                  <a16:creationId xmlns:a16="http://schemas.microsoft.com/office/drawing/2014/main" id="{7F779598-D204-469E-A77D-C3C4A51010D3}"/>
                </a:ext>
              </a:extLst>
            </p:cNvPr>
            <p:cNvSpPr txBox="1"/>
            <p:nvPr/>
          </p:nvSpPr>
          <p:spPr>
            <a:xfrm>
              <a:off x="179512" y="453901"/>
              <a:ext cx="3636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2000" b="1" dirty="0">
                  <a:solidFill>
                    <a:srgbClr val="0070C0"/>
                  </a:solidFill>
                  <a:latin typeface="Trebuchet MS" panose="020B0603020202020204" pitchFamily="34" charset="0"/>
                  <a:cs typeface="Segoe UI" panose="020B0502040204020203" pitchFamily="34" charset="0"/>
                </a:rPr>
                <a:t>R</a:t>
              </a:r>
              <a:r>
                <a:rPr lang="pt-BR" sz="2000" dirty="0">
                  <a:latin typeface="Trebuchet MS" panose="020B0603020202020204" pitchFamily="34" charset="0"/>
                  <a:cs typeface="Segoe UI" panose="020B0502040204020203" pitchFamily="34" charset="0"/>
                </a:rPr>
                <a:t>ESULTS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16631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2" descr="Satisfaction &amp; Joy Two Critical Components to Improving Job Performance">
            <a:extLst>
              <a:ext uri="{FF2B5EF4-FFF2-40B4-BE49-F238E27FC236}">
                <a16:creationId xmlns:a16="http://schemas.microsoft.com/office/drawing/2014/main" id="{F300AFAA-E60C-4063-9888-12941D8C9D0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4" t="3134" b="15637"/>
          <a:stretch/>
        </p:blipFill>
        <p:spPr bwMode="auto">
          <a:xfrm>
            <a:off x="-3448" y="-20538"/>
            <a:ext cx="939351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Retângulo: Cantos Arredondados 31">
            <a:extLst>
              <a:ext uri="{FF2B5EF4-FFF2-40B4-BE49-F238E27FC236}">
                <a16:creationId xmlns:a16="http://schemas.microsoft.com/office/drawing/2014/main" id="{DCEF1454-E347-4E05-B21C-DA4495CAC195}"/>
              </a:ext>
            </a:extLst>
          </p:cNvPr>
          <p:cNvSpPr/>
          <p:nvPr/>
        </p:nvSpPr>
        <p:spPr>
          <a:xfrm>
            <a:off x="3743908" y="1869076"/>
            <a:ext cx="1656184" cy="342634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KPI</a:t>
            </a:r>
          </a:p>
        </p:txBody>
      </p:sp>
      <p:cxnSp>
        <p:nvCxnSpPr>
          <p:cNvPr id="33" name="Conector reto 32">
            <a:extLst>
              <a:ext uri="{FF2B5EF4-FFF2-40B4-BE49-F238E27FC236}">
                <a16:creationId xmlns:a16="http://schemas.microsoft.com/office/drawing/2014/main" id="{5C3E7864-193F-4E4A-B6DE-0B977243FB94}"/>
              </a:ext>
            </a:extLst>
          </p:cNvPr>
          <p:cNvCxnSpPr>
            <a:cxnSpLocks/>
          </p:cNvCxnSpPr>
          <p:nvPr/>
        </p:nvCxnSpPr>
        <p:spPr>
          <a:xfrm flipH="1">
            <a:off x="2663788" y="1778090"/>
            <a:ext cx="3816424" cy="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tângulo: Cantos Arredondados 33">
            <a:extLst>
              <a:ext uri="{FF2B5EF4-FFF2-40B4-BE49-F238E27FC236}">
                <a16:creationId xmlns:a16="http://schemas.microsoft.com/office/drawing/2014/main" id="{EB4A2076-2566-4C37-BF16-16A6F1DF64AA}"/>
              </a:ext>
            </a:extLst>
          </p:cNvPr>
          <p:cNvSpPr/>
          <p:nvPr/>
        </p:nvSpPr>
        <p:spPr>
          <a:xfrm>
            <a:off x="5652120" y="1869076"/>
            <a:ext cx="1656184" cy="342634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1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KPI</a:t>
            </a:r>
          </a:p>
        </p:txBody>
      </p:sp>
      <p:sp>
        <p:nvSpPr>
          <p:cNvPr id="35" name="Retângulo: Cantos Arredondados 34">
            <a:extLst>
              <a:ext uri="{FF2B5EF4-FFF2-40B4-BE49-F238E27FC236}">
                <a16:creationId xmlns:a16="http://schemas.microsoft.com/office/drawing/2014/main" id="{609E1302-1443-4738-BB18-4E8D409ABE16}"/>
              </a:ext>
            </a:extLst>
          </p:cNvPr>
          <p:cNvSpPr/>
          <p:nvPr/>
        </p:nvSpPr>
        <p:spPr>
          <a:xfrm>
            <a:off x="1835696" y="1869076"/>
            <a:ext cx="1656184" cy="342634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1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KPI</a:t>
            </a:r>
          </a:p>
        </p:txBody>
      </p:sp>
      <p:cxnSp>
        <p:nvCxnSpPr>
          <p:cNvPr id="42" name="Conector reto 41">
            <a:extLst>
              <a:ext uri="{FF2B5EF4-FFF2-40B4-BE49-F238E27FC236}">
                <a16:creationId xmlns:a16="http://schemas.microsoft.com/office/drawing/2014/main" id="{C9800F2C-F2DC-432A-A1C7-118EFBE5789A}"/>
              </a:ext>
            </a:extLst>
          </p:cNvPr>
          <p:cNvCxnSpPr>
            <a:cxnSpLocks/>
            <a:endCxn id="34" idx="0"/>
          </p:cNvCxnSpPr>
          <p:nvPr/>
        </p:nvCxnSpPr>
        <p:spPr>
          <a:xfrm>
            <a:off x="6480212" y="1778090"/>
            <a:ext cx="0" cy="90986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ector reto 43">
            <a:extLst>
              <a:ext uri="{FF2B5EF4-FFF2-40B4-BE49-F238E27FC236}">
                <a16:creationId xmlns:a16="http://schemas.microsoft.com/office/drawing/2014/main" id="{199263F0-4571-4566-9DC9-7451FA3F09DF}"/>
              </a:ext>
            </a:extLst>
          </p:cNvPr>
          <p:cNvCxnSpPr>
            <a:cxnSpLocks/>
            <a:endCxn id="35" idx="0"/>
          </p:cNvCxnSpPr>
          <p:nvPr/>
        </p:nvCxnSpPr>
        <p:spPr>
          <a:xfrm>
            <a:off x="2663788" y="1778090"/>
            <a:ext cx="0" cy="90986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ector reto 48">
            <a:extLst>
              <a:ext uri="{FF2B5EF4-FFF2-40B4-BE49-F238E27FC236}">
                <a16:creationId xmlns:a16="http://schemas.microsoft.com/office/drawing/2014/main" id="{F60BB4F0-0803-4EBF-9D1E-077C001FFE57}"/>
              </a:ext>
            </a:extLst>
          </p:cNvPr>
          <p:cNvCxnSpPr>
            <a:cxnSpLocks/>
            <a:stCxn id="32" idx="2"/>
            <a:endCxn id="52" idx="0"/>
          </p:cNvCxnSpPr>
          <p:nvPr/>
        </p:nvCxnSpPr>
        <p:spPr>
          <a:xfrm>
            <a:off x="4572000" y="2211710"/>
            <a:ext cx="0" cy="377446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Retângulo: Cantos Arredondados 51">
            <a:extLst>
              <a:ext uri="{FF2B5EF4-FFF2-40B4-BE49-F238E27FC236}">
                <a16:creationId xmlns:a16="http://schemas.microsoft.com/office/drawing/2014/main" id="{4DAD74A4-FADF-4FC7-81DB-C1544420EDAF}"/>
              </a:ext>
            </a:extLst>
          </p:cNvPr>
          <p:cNvSpPr/>
          <p:nvPr/>
        </p:nvSpPr>
        <p:spPr>
          <a:xfrm>
            <a:off x="3743908" y="2589156"/>
            <a:ext cx="1656184" cy="342634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Objetivo</a:t>
            </a:r>
          </a:p>
        </p:txBody>
      </p:sp>
      <p:sp>
        <p:nvSpPr>
          <p:cNvPr id="54" name="Retângulo: Cantos Arredondados 53">
            <a:extLst>
              <a:ext uri="{FF2B5EF4-FFF2-40B4-BE49-F238E27FC236}">
                <a16:creationId xmlns:a16="http://schemas.microsoft.com/office/drawing/2014/main" id="{BF39A29B-349D-45B3-ACDE-0FC6B83F0EE3}"/>
              </a:ext>
            </a:extLst>
          </p:cNvPr>
          <p:cNvSpPr/>
          <p:nvPr/>
        </p:nvSpPr>
        <p:spPr>
          <a:xfrm>
            <a:off x="1799120" y="3146970"/>
            <a:ext cx="1656184" cy="342634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Key </a:t>
            </a:r>
            <a:r>
              <a:rPr lang="pt-BR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Result</a:t>
            </a:r>
            <a:endParaRPr lang="pt-BR" sz="16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59" name="Conector reto 58">
            <a:extLst>
              <a:ext uri="{FF2B5EF4-FFF2-40B4-BE49-F238E27FC236}">
                <a16:creationId xmlns:a16="http://schemas.microsoft.com/office/drawing/2014/main" id="{7663859C-3191-4099-BBEF-D83E3B720EF4}"/>
              </a:ext>
            </a:extLst>
          </p:cNvPr>
          <p:cNvCxnSpPr>
            <a:cxnSpLocks/>
          </p:cNvCxnSpPr>
          <p:nvPr/>
        </p:nvCxnSpPr>
        <p:spPr>
          <a:xfrm flipV="1">
            <a:off x="4572000" y="2913518"/>
            <a:ext cx="0" cy="1440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Retângulo: Cantos Arredondados 64">
            <a:extLst>
              <a:ext uri="{FF2B5EF4-FFF2-40B4-BE49-F238E27FC236}">
                <a16:creationId xmlns:a16="http://schemas.microsoft.com/office/drawing/2014/main" id="{44BE5160-AE89-49F7-9A55-C211D08ADF42}"/>
              </a:ext>
            </a:extLst>
          </p:cNvPr>
          <p:cNvSpPr/>
          <p:nvPr/>
        </p:nvSpPr>
        <p:spPr>
          <a:xfrm>
            <a:off x="5661264" y="3141657"/>
            <a:ext cx="1656184" cy="342634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1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Key </a:t>
            </a:r>
            <a:r>
              <a:rPr lang="pt-BR" sz="1600" b="1" dirty="0" err="1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Result</a:t>
            </a:r>
            <a:endParaRPr lang="pt-BR" sz="1600" b="1" dirty="0">
              <a:solidFill>
                <a:schemeClr val="bg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6" name="Retângulo: Cantos Arredondados 65">
            <a:extLst>
              <a:ext uri="{FF2B5EF4-FFF2-40B4-BE49-F238E27FC236}">
                <a16:creationId xmlns:a16="http://schemas.microsoft.com/office/drawing/2014/main" id="{15986930-0FC4-4AD4-9335-7BBBCD43D407}"/>
              </a:ext>
            </a:extLst>
          </p:cNvPr>
          <p:cNvSpPr/>
          <p:nvPr/>
        </p:nvSpPr>
        <p:spPr>
          <a:xfrm>
            <a:off x="1799120" y="3866746"/>
            <a:ext cx="1656184" cy="342634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Objetivo</a:t>
            </a:r>
          </a:p>
        </p:txBody>
      </p:sp>
      <p:cxnSp>
        <p:nvCxnSpPr>
          <p:cNvPr id="67" name="Conector reto 66">
            <a:extLst>
              <a:ext uri="{FF2B5EF4-FFF2-40B4-BE49-F238E27FC236}">
                <a16:creationId xmlns:a16="http://schemas.microsoft.com/office/drawing/2014/main" id="{5490FF62-B457-444F-A93C-4FEA0D6C502F}"/>
              </a:ext>
            </a:extLst>
          </p:cNvPr>
          <p:cNvCxnSpPr>
            <a:cxnSpLocks/>
            <a:endCxn id="54" idx="2"/>
          </p:cNvCxnSpPr>
          <p:nvPr/>
        </p:nvCxnSpPr>
        <p:spPr>
          <a:xfrm flipV="1">
            <a:off x="2627212" y="3489604"/>
            <a:ext cx="0" cy="358892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Conector reto 81">
            <a:extLst>
              <a:ext uri="{FF2B5EF4-FFF2-40B4-BE49-F238E27FC236}">
                <a16:creationId xmlns:a16="http://schemas.microsoft.com/office/drawing/2014/main" id="{A1BD1288-1DC8-4387-80BD-23DF27533162}"/>
              </a:ext>
            </a:extLst>
          </p:cNvPr>
          <p:cNvCxnSpPr>
            <a:cxnSpLocks/>
          </p:cNvCxnSpPr>
          <p:nvPr/>
        </p:nvCxnSpPr>
        <p:spPr>
          <a:xfrm>
            <a:off x="6443636" y="3011814"/>
            <a:ext cx="0" cy="14400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Conector reto 82">
            <a:extLst>
              <a:ext uri="{FF2B5EF4-FFF2-40B4-BE49-F238E27FC236}">
                <a16:creationId xmlns:a16="http://schemas.microsoft.com/office/drawing/2014/main" id="{B0BD69EA-9953-44E5-9567-F54E69604808}"/>
              </a:ext>
            </a:extLst>
          </p:cNvPr>
          <p:cNvCxnSpPr>
            <a:cxnSpLocks/>
          </p:cNvCxnSpPr>
          <p:nvPr/>
        </p:nvCxnSpPr>
        <p:spPr>
          <a:xfrm>
            <a:off x="2627212" y="3012904"/>
            <a:ext cx="0" cy="1440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Conector reto 84">
            <a:extLst>
              <a:ext uri="{FF2B5EF4-FFF2-40B4-BE49-F238E27FC236}">
                <a16:creationId xmlns:a16="http://schemas.microsoft.com/office/drawing/2014/main" id="{C807EA06-50A0-4C86-B849-245752D0EE9C}"/>
              </a:ext>
            </a:extLst>
          </p:cNvPr>
          <p:cNvCxnSpPr>
            <a:cxnSpLocks/>
          </p:cNvCxnSpPr>
          <p:nvPr/>
        </p:nvCxnSpPr>
        <p:spPr>
          <a:xfrm flipH="1">
            <a:off x="1475912" y="4318230"/>
            <a:ext cx="1152000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Conector reto 86">
            <a:extLst>
              <a:ext uri="{FF2B5EF4-FFF2-40B4-BE49-F238E27FC236}">
                <a16:creationId xmlns:a16="http://schemas.microsoft.com/office/drawing/2014/main" id="{4CDF0852-51DE-4AF4-B272-FD7641FFA89B}"/>
              </a:ext>
            </a:extLst>
          </p:cNvPr>
          <p:cNvCxnSpPr>
            <a:cxnSpLocks/>
          </p:cNvCxnSpPr>
          <p:nvPr/>
        </p:nvCxnSpPr>
        <p:spPr>
          <a:xfrm>
            <a:off x="1475656" y="4309086"/>
            <a:ext cx="0" cy="2520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Conector reto 89">
            <a:extLst>
              <a:ext uri="{FF2B5EF4-FFF2-40B4-BE49-F238E27FC236}">
                <a16:creationId xmlns:a16="http://schemas.microsoft.com/office/drawing/2014/main" id="{3F0768D8-639B-4099-83BB-FEEC679E9164}"/>
              </a:ext>
            </a:extLst>
          </p:cNvPr>
          <p:cNvCxnSpPr>
            <a:cxnSpLocks/>
          </p:cNvCxnSpPr>
          <p:nvPr/>
        </p:nvCxnSpPr>
        <p:spPr>
          <a:xfrm>
            <a:off x="3781056" y="4317686"/>
            <a:ext cx="0" cy="25200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to 14">
            <a:extLst>
              <a:ext uri="{FF2B5EF4-FFF2-40B4-BE49-F238E27FC236}">
                <a16:creationId xmlns:a16="http://schemas.microsoft.com/office/drawing/2014/main" id="{9754BAC6-81E2-43AA-8739-5912933F6BFE}"/>
              </a:ext>
            </a:extLst>
          </p:cNvPr>
          <p:cNvCxnSpPr>
            <a:cxnSpLocks/>
            <a:endCxn id="32" idx="0"/>
          </p:cNvCxnSpPr>
          <p:nvPr/>
        </p:nvCxnSpPr>
        <p:spPr>
          <a:xfrm>
            <a:off x="4572000" y="1306377"/>
            <a:ext cx="0" cy="562699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ector reto 30">
            <a:extLst>
              <a:ext uri="{FF2B5EF4-FFF2-40B4-BE49-F238E27FC236}">
                <a16:creationId xmlns:a16="http://schemas.microsoft.com/office/drawing/2014/main" id="{007D55B6-B98F-410C-B297-9EE4ADD30275}"/>
              </a:ext>
            </a:extLst>
          </p:cNvPr>
          <p:cNvCxnSpPr>
            <a:cxnSpLocks/>
          </p:cNvCxnSpPr>
          <p:nvPr/>
        </p:nvCxnSpPr>
        <p:spPr>
          <a:xfrm flipH="1">
            <a:off x="4571212" y="3031192"/>
            <a:ext cx="1872000" cy="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Conector reto 80">
            <a:extLst>
              <a:ext uri="{FF2B5EF4-FFF2-40B4-BE49-F238E27FC236}">
                <a16:creationId xmlns:a16="http://schemas.microsoft.com/office/drawing/2014/main" id="{4CD83AAF-51BA-4AE3-B934-46764D2A4E34}"/>
              </a:ext>
            </a:extLst>
          </p:cNvPr>
          <p:cNvCxnSpPr>
            <a:cxnSpLocks/>
          </p:cNvCxnSpPr>
          <p:nvPr/>
        </p:nvCxnSpPr>
        <p:spPr>
          <a:xfrm flipH="1">
            <a:off x="2627212" y="3031192"/>
            <a:ext cx="1944000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ector reto 35">
            <a:extLst>
              <a:ext uri="{FF2B5EF4-FFF2-40B4-BE49-F238E27FC236}">
                <a16:creationId xmlns:a16="http://schemas.microsoft.com/office/drawing/2014/main" id="{05DF0DF8-D61E-46AD-801C-E0044C7E75F4}"/>
              </a:ext>
            </a:extLst>
          </p:cNvPr>
          <p:cNvCxnSpPr>
            <a:cxnSpLocks/>
          </p:cNvCxnSpPr>
          <p:nvPr/>
        </p:nvCxnSpPr>
        <p:spPr>
          <a:xfrm flipH="1">
            <a:off x="2627784" y="4317686"/>
            <a:ext cx="1152000" cy="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tângulo: Cantos Arredondados 10">
            <a:extLst>
              <a:ext uri="{FF2B5EF4-FFF2-40B4-BE49-F238E27FC236}">
                <a16:creationId xmlns:a16="http://schemas.microsoft.com/office/drawing/2014/main" id="{D0056D69-3DDC-4D0D-A090-876C100CF59D}"/>
              </a:ext>
            </a:extLst>
          </p:cNvPr>
          <p:cNvSpPr/>
          <p:nvPr/>
        </p:nvSpPr>
        <p:spPr>
          <a:xfrm>
            <a:off x="3743908" y="1213730"/>
            <a:ext cx="1656184" cy="342634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Objetivo</a:t>
            </a:r>
          </a:p>
        </p:txBody>
      </p:sp>
      <p:sp>
        <p:nvSpPr>
          <p:cNvPr id="9" name="Colchete Direito 8">
            <a:extLst>
              <a:ext uri="{FF2B5EF4-FFF2-40B4-BE49-F238E27FC236}">
                <a16:creationId xmlns:a16="http://schemas.microsoft.com/office/drawing/2014/main" id="{7868A37E-43A6-4ED2-96F1-548072A67D3D}"/>
              </a:ext>
            </a:extLst>
          </p:cNvPr>
          <p:cNvSpPr/>
          <p:nvPr/>
        </p:nvSpPr>
        <p:spPr>
          <a:xfrm>
            <a:off x="7410150" y="1203598"/>
            <a:ext cx="398972" cy="1116000"/>
          </a:xfrm>
          <a:prstGeom prst="rightBracket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8" name="Colchete Direito 37">
            <a:extLst>
              <a:ext uri="{FF2B5EF4-FFF2-40B4-BE49-F238E27FC236}">
                <a16:creationId xmlns:a16="http://schemas.microsoft.com/office/drawing/2014/main" id="{81A8B1A4-CFE7-431F-87C9-8DB3C2DC5704}"/>
              </a:ext>
            </a:extLst>
          </p:cNvPr>
          <p:cNvSpPr/>
          <p:nvPr/>
        </p:nvSpPr>
        <p:spPr>
          <a:xfrm>
            <a:off x="7410150" y="2499742"/>
            <a:ext cx="398972" cy="1116000"/>
          </a:xfrm>
          <a:prstGeom prst="rightBracket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9" name="Colchete Direito 38">
            <a:extLst>
              <a:ext uri="{FF2B5EF4-FFF2-40B4-BE49-F238E27FC236}">
                <a16:creationId xmlns:a16="http://schemas.microsoft.com/office/drawing/2014/main" id="{1C14895F-B97F-4880-9C2C-F397A65913ED}"/>
              </a:ext>
            </a:extLst>
          </p:cNvPr>
          <p:cNvSpPr/>
          <p:nvPr/>
        </p:nvSpPr>
        <p:spPr>
          <a:xfrm>
            <a:off x="7410150" y="3867894"/>
            <a:ext cx="398972" cy="1116000"/>
          </a:xfrm>
          <a:prstGeom prst="rightBracket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51F8F6F9-4E9C-47D0-AACD-D27C79B9267A}"/>
              </a:ext>
            </a:extLst>
          </p:cNvPr>
          <p:cNvSpPr txBox="1"/>
          <p:nvPr/>
        </p:nvSpPr>
        <p:spPr>
          <a:xfrm>
            <a:off x="7767784" y="1595598"/>
            <a:ext cx="18297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dirty="0">
                <a:latin typeface="Segoe UI" panose="020B0502040204020203" pitchFamily="34" charset="0"/>
                <a:cs typeface="Segoe UI" panose="020B0502040204020203" pitchFamily="34" charset="0"/>
              </a:rPr>
              <a:t>EMPRESA</a:t>
            </a:r>
          </a:p>
        </p:txBody>
      </p: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D1189709-7BCA-4E3A-9C51-1143ABAABF3B}"/>
              </a:ext>
            </a:extLst>
          </p:cNvPr>
          <p:cNvSpPr txBox="1"/>
          <p:nvPr/>
        </p:nvSpPr>
        <p:spPr>
          <a:xfrm>
            <a:off x="7767784" y="2878223"/>
            <a:ext cx="18297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dirty="0">
                <a:latin typeface="Segoe UI" panose="020B0502040204020203" pitchFamily="34" charset="0"/>
                <a:cs typeface="Segoe UI" panose="020B0502040204020203" pitchFamily="34" charset="0"/>
              </a:rPr>
              <a:t>ÁREA</a:t>
            </a:r>
          </a:p>
        </p:txBody>
      </p:sp>
      <p:sp>
        <p:nvSpPr>
          <p:cNvPr id="45" name="CaixaDeTexto 44">
            <a:extLst>
              <a:ext uri="{FF2B5EF4-FFF2-40B4-BE49-F238E27FC236}">
                <a16:creationId xmlns:a16="http://schemas.microsoft.com/office/drawing/2014/main" id="{6F61CCE3-2668-458C-8D4F-3C2460327D03}"/>
              </a:ext>
            </a:extLst>
          </p:cNvPr>
          <p:cNvSpPr txBox="1"/>
          <p:nvPr/>
        </p:nvSpPr>
        <p:spPr>
          <a:xfrm>
            <a:off x="7767784" y="4241228"/>
            <a:ext cx="18297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dirty="0">
                <a:latin typeface="Segoe UI" panose="020B0502040204020203" pitchFamily="34" charset="0"/>
                <a:cs typeface="Segoe UI" panose="020B0502040204020203" pitchFamily="34" charset="0"/>
              </a:rPr>
              <a:t>COLABORADOR</a:t>
            </a:r>
          </a:p>
        </p:txBody>
      </p:sp>
      <p:sp>
        <p:nvSpPr>
          <p:cNvPr id="73" name="Retângulo: Cantos Arredondados 72">
            <a:extLst>
              <a:ext uri="{FF2B5EF4-FFF2-40B4-BE49-F238E27FC236}">
                <a16:creationId xmlns:a16="http://schemas.microsoft.com/office/drawing/2014/main" id="{C3E22598-B35D-4127-9697-1D70DC7A7019}"/>
              </a:ext>
            </a:extLst>
          </p:cNvPr>
          <p:cNvSpPr/>
          <p:nvPr/>
        </p:nvSpPr>
        <p:spPr>
          <a:xfrm>
            <a:off x="2924960" y="4461364"/>
            <a:ext cx="1656184" cy="342634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1" dirty="0">
                <a:solidFill>
                  <a:schemeClr val="bg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Key </a:t>
            </a:r>
            <a:r>
              <a:rPr lang="pt-BR" sz="1600" b="1" dirty="0" err="1">
                <a:solidFill>
                  <a:schemeClr val="bg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Result</a:t>
            </a:r>
            <a:endParaRPr lang="pt-BR" sz="1600" b="1" dirty="0">
              <a:solidFill>
                <a:schemeClr val="bg2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2" name="Retângulo: Cantos Arredondados 71">
            <a:extLst>
              <a:ext uri="{FF2B5EF4-FFF2-40B4-BE49-F238E27FC236}">
                <a16:creationId xmlns:a16="http://schemas.microsoft.com/office/drawing/2014/main" id="{03D007E3-CCDC-4B9C-A00B-4C6958A215CE}"/>
              </a:ext>
            </a:extLst>
          </p:cNvPr>
          <p:cNvSpPr/>
          <p:nvPr/>
        </p:nvSpPr>
        <p:spPr>
          <a:xfrm>
            <a:off x="692712" y="4461364"/>
            <a:ext cx="1656184" cy="342634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Key </a:t>
            </a:r>
            <a:r>
              <a:rPr lang="pt-BR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Result</a:t>
            </a:r>
            <a:endParaRPr lang="pt-BR" sz="16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40" name="Agrupar 39">
            <a:extLst>
              <a:ext uri="{FF2B5EF4-FFF2-40B4-BE49-F238E27FC236}">
                <a16:creationId xmlns:a16="http://schemas.microsoft.com/office/drawing/2014/main" id="{C42AC9A5-2830-404E-A5A9-9732311AB175}"/>
              </a:ext>
            </a:extLst>
          </p:cNvPr>
          <p:cNvGrpSpPr/>
          <p:nvPr/>
        </p:nvGrpSpPr>
        <p:grpSpPr>
          <a:xfrm>
            <a:off x="179512" y="-15986"/>
            <a:ext cx="3636000" cy="869997"/>
            <a:chOff x="179512" y="-15986"/>
            <a:chExt cx="3636000" cy="869997"/>
          </a:xfrm>
        </p:grpSpPr>
        <p:sp>
          <p:nvSpPr>
            <p:cNvPr id="46" name="CaixaDeTexto 45">
              <a:extLst>
                <a:ext uri="{FF2B5EF4-FFF2-40B4-BE49-F238E27FC236}">
                  <a16:creationId xmlns:a16="http://schemas.microsoft.com/office/drawing/2014/main" id="{D685095E-976A-47AD-BD5C-64507A6C92B8}"/>
                </a:ext>
              </a:extLst>
            </p:cNvPr>
            <p:cNvSpPr txBox="1"/>
            <p:nvPr/>
          </p:nvSpPr>
          <p:spPr>
            <a:xfrm>
              <a:off x="179512" y="-15986"/>
              <a:ext cx="3636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2000" b="1" dirty="0">
                  <a:solidFill>
                    <a:srgbClr val="0070C0"/>
                  </a:solidFill>
                  <a:latin typeface="Trebuchet MS" panose="020B0603020202020204" pitchFamily="34" charset="0"/>
                  <a:cs typeface="Segoe UI" panose="020B0502040204020203" pitchFamily="34" charset="0"/>
                </a:rPr>
                <a:t>O</a:t>
              </a:r>
              <a:r>
                <a:rPr lang="pt-BR" sz="2000" dirty="0">
                  <a:latin typeface="Trebuchet MS" panose="020B0603020202020204" pitchFamily="34" charset="0"/>
                  <a:cs typeface="Segoe UI" panose="020B0502040204020203" pitchFamily="34" charset="0"/>
                </a:rPr>
                <a:t>BJECTIVES</a:t>
              </a:r>
              <a:endParaRPr lang="pt-BR" sz="1000" dirty="0">
                <a:latin typeface="Trebuchet MS" panose="020B0603020202020204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47" name="CaixaDeTexto 46">
              <a:extLst>
                <a:ext uri="{FF2B5EF4-FFF2-40B4-BE49-F238E27FC236}">
                  <a16:creationId xmlns:a16="http://schemas.microsoft.com/office/drawing/2014/main" id="{213CF797-C054-46DA-882B-F3CE7B62FD8A}"/>
                </a:ext>
              </a:extLst>
            </p:cNvPr>
            <p:cNvSpPr txBox="1"/>
            <p:nvPr/>
          </p:nvSpPr>
          <p:spPr>
            <a:xfrm>
              <a:off x="179512" y="218958"/>
              <a:ext cx="3636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2000" b="1" dirty="0">
                  <a:solidFill>
                    <a:srgbClr val="0070C0"/>
                  </a:solidFill>
                  <a:latin typeface="Trebuchet MS" panose="020B0603020202020204" pitchFamily="34" charset="0"/>
                  <a:cs typeface="Segoe UI" panose="020B0502040204020203" pitchFamily="34" charset="0"/>
                </a:rPr>
                <a:t>K</a:t>
              </a:r>
              <a:r>
                <a:rPr lang="pt-BR" sz="2000" dirty="0">
                  <a:latin typeface="Trebuchet MS" panose="020B0603020202020204" pitchFamily="34" charset="0"/>
                  <a:cs typeface="Segoe UI" panose="020B0502040204020203" pitchFamily="34" charset="0"/>
                </a:rPr>
                <a:t>EY</a:t>
              </a:r>
            </a:p>
          </p:txBody>
        </p:sp>
        <p:sp>
          <p:nvSpPr>
            <p:cNvPr id="48" name="CaixaDeTexto 47">
              <a:extLst>
                <a:ext uri="{FF2B5EF4-FFF2-40B4-BE49-F238E27FC236}">
                  <a16:creationId xmlns:a16="http://schemas.microsoft.com/office/drawing/2014/main" id="{93D61B96-3881-419B-B9A9-29E7F4C21E80}"/>
                </a:ext>
              </a:extLst>
            </p:cNvPr>
            <p:cNvSpPr txBox="1"/>
            <p:nvPr/>
          </p:nvSpPr>
          <p:spPr>
            <a:xfrm>
              <a:off x="179512" y="453901"/>
              <a:ext cx="3636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2000" b="1" dirty="0">
                  <a:solidFill>
                    <a:srgbClr val="0070C0"/>
                  </a:solidFill>
                  <a:latin typeface="Trebuchet MS" panose="020B0603020202020204" pitchFamily="34" charset="0"/>
                  <a:cs typeface="Segoe UI" panose="020B0502040204020203" pitchFamily="34" charset="0"/>
                </a:rPr>
                <a:t>R</a:t>
              </a:r>
              <a:r>
                <a:rPr lang="pt-BR" sz="2000" dirty="0">
                  <a:latin typeface="Trebuchet MS" panose="020B0603020202020204" pitchFamily="34" charset="0"/>
                  <a:cs typeface="Segoe UI" panose="020B0502040204020203" pitchFamily="34" charset="0"/>
                </a:rPr>
                <a:t>ESULTS</a:t>
              </a:r>
            </a:p>
          </p:txBody>
        </p:sp>
      </p:grpSp>
      <p:cxnSp>
        <p:nvCxnSpPr>
          <p:cNvPr id="77" name="Conector reto 76">
            <a:extLst>
              <a:ext uri="{FF2B5EF4-FFF2-40B4-BE49-F238E27FC236}">
                <a16:creationId xmlns:a16="http://schemas.microsoft.com/office/drawing/2014/main" id="{081CD6CE-BD79-4674-970C-9E922B7F6986}"/>
              </a:ext>
            </a:extLst>
          </p:cNvPr>
          <p:cNvCxnSpPr>
            <a:cxnSpLocks/>
            <a:endCxn id="66" idx="2"/>
          </p:cNvCxnSpPr>
          <p:nvPr/>
        </p:nvCxnSpPr>
        <p:spPr>
          <a:xfrm flipH="1" flipV="1">
            <a:off x="2627212" y="4209380"/>
            <a:ext cx="9716" cy="139105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15835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2" descr="Satisfaction &amp; Joy Two Critical Components to Improving Job Performance">
            <a:extLst>
              <a:ext uri="{FF2B5EF4-FFF2-40B4-BE49-F238E27FC236}">
                <a16:creationId xmlns:a16="http://schemas.microsoft.com/office/drawing/2014/main" id="{F300AFAA-E60C-4063-9888-12941D8C9D0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4" t="3134" b="15637"/>
          <a:stretch/>
        </p:blipFill>
        <p:spPr bwMode="auto">
          <a:xfrm>
            <a:off x="-3448" y="-20538"/>
            <a:ext cx="939351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Retângulo: Cantos Arredondados 31">
            <a:extLst>
              <a:ext uri="{FF2B5EF4-FFF2-40B4-BE49-F238E27FC236}">
                <a16:creationId xmlns:a16="http://schemas.microsoft.com/office/drawing/2014/main" id="{DCEF1454-E347-4E05-B21C-DA4495CAC195}"/>
              </a:ext>
            </a:extLst>
          </p:cNvPr>
          <p:cNvSpPr/>
          <p:nvPr/>
        </p:nvSpPr>
        <p:spPr>
          <a:xfrm>
            <a:off x="3743908" y="1869076"/>
            <a:ext cx="1656184" cy="342634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SC</a:t>
            </a:r>
          </a:p>
        </p:txBody>
      </p:sp>
      <p:cxnSp>
        <p:nvCxnSpPr>
          <p:cNvPr id="33" name="Conector reto 32">
            <a:extLst>
              <a:ext uri="{FF2B5EF4-FFF2-40B4-BE49-F238E27FC236}">
                <a16:creationId xmlns:a16="http://schemas.microsoft.com/office/drawing/2014/main" id="{5C3E7864-193F-4E4A-B6DE-0B977243FB94}"/>
              </a:ext>
            </a:extLst>
          </p:cNvPr>
          <p:cNvCxnSpPr>
            <a:cxnSpLocks/>
          </p:cNvCxnSpPr>
          <p:nvPr/>
        </p:nvCxnSpPr>
        <p:spPr>
          <a:xfrm flipH="1">
            <a:off x="2663788" y="1778090"/>
            <a:ext cx="3816424" cy="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tângulo: Cantos Arredondados 33">
            <a:extLst>
              <a:ext uri="{FF2B5EF4-FFF2-40B4-BE49-F238E27FC236}">
                <a16:creationId xmlns:a16="http://schemas.microsoft.com/office/drawing/2014/main" id="{EB4A2076-2566-4C37-BF16-16A6F1DF64AA}"/>
              </a:ext>
            </a:extLst>
          </p:cNvPr>
          <p:cNvSpPr/>
          <p:nvPr/>
        </p:nvSpPr>
        <p:spPr>
          <a:xfrm>
            <a:off x="5652120" y="1869076"/>
            <a:ext cx="1656184" cy="342634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1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KPI</a:t>
            </a:r>
          </a:p>
        </p:txBody>
      </p:sp>
      <p:sp>
        <p:nvSpPr>
          <p:cNvPr id="35" name="Retângulo: Cantos Arredondados 34">
            <a:extLst>
              <a:ext uri="{FF2B5EF4-FFF2-40B4-BE49-F238E27FC236}">
                <a16:creationId xmlns:a16="http://schemas.microsoft.com/office/drawing/2014/main" id="{609E1302-1443-4738-BB18-4E8D409ABE16}"/>
              </a:ext>
            </a:extLst>
          </p:cNvPr>
          <p:cNvSpPr/>
          <p:nvPr/>
        </p:nvSpPr>
        <p:spPr>
          <a:xfrm>
            <a:off x="1835696" y="1869076"/>
            <a:ext cx="1656184" cy="342634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1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KPI</a:t>
            </a:r>
          </a:p>
        </p:txBody>
      </p:sp>
      <p:cxnSp>
        <p:nvCxnSpPr>
          <p:cNvPr id="42" name="Conector reto 41">
            <a:extLst>
              <a:ext uri="{FF2B5EF4-FFF2-40B4-BE49-F238E27FC236}">
                <a16:creationId xmlns:a16="http://schemas.microsoft.com/office/drawing/2014/main" id="{C9800F2C-F2DC-432A-A1C7-118EFBE5789A}"/>
              </a:ext>
            </a:extLst>
          </p:cNvPr>
          <p:cNvCxnSpPr>
            <a:cxnSpLocks/>
            <a:endCxn id="34" idx="0"/>
          </p:cNvCxnSpPr>
          <p:nvPr/>
        </p:nvCxnSpPr>
        <p:spPr>
          <a:xfrm>
            <a:off x="6480212" y="1778090"/>
            <a:ext cx="0" cy="90986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ector reto 43">
            <a:extLst>
              <a:ext uri="{FF2B5EF4-FFF2-40B4-BE49-F238E27FC236}">
                <a16:creationId xmlns:a16="http://schemas.microsoft.com/office/drawing/2014/main" id="{199263F0-4571-4566-9DC9-7451FA3F09DF}"/>
              </a:ext>
            </a:extLst>
          </p:cNvPr>
          <p:cNvCxnSpPr>
            <a:cxnSpLocks/>
            <a:endCxn id="35" idx="0"/>
          </p:cNvCxnSpPr>
          <p:nvPr/>
        </p:nvCxnSpPr>
        <p:spPr>
          <a:xfrm>
            <a:off x="2663788" y="1778090"/>
            <a:ext cx="0" cy="90986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ector reto 48">
            <a:extLst>
              <a:ext uri="{FF2B5EF4-FFF2-40B4-BE49-F238E27FC236}">
                <a16:creationId xmlns:a16="http://schemas.microsoft.com/office/drawing/2014/main" id="{F60BB4F0-0803-4EBF-9D1E-077C001FFE57}"/>
              </a:ext>
            </a:extLst>
          </p:cNvPr>
          <p:cNvCxnSpPr>
            <a:cxnSpLocks/>
            <a:stCxn id="32" idx="2"/>
            <a:endCxn id="52" idx="0"/>
          </p:cNvCxnSpPr>
          <p:nvPr/>
        </p:nvCxnSpPr>
        <p:spPr>
          <a:xfrm>
            <a:off x="4572000" y="2211710"/>
            <a:ext cx="0" cy="377446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Retângulo: Cantos Arredondados 51">
            <a:extLst>
              <a:ext uri="{FF2B5EF4-FFF2-40B4-BE49-F238E27FC236}">
                <a16:creationId xmlns:a16="http://schemas.microsoft.com/office/drawing/2014/main" id="{4DAD74A4-FADF-4FC7-81DB-C1544420EDAF}"/>
              </a:ext>
            </a:extLst>
          </p:cNvPr>
          <p:cNvSpPr/>
          <p:nvPr/>
        </p:nvSpPr>
        <p:spPr>
          <a:xfrm>
            <a:off x="3743908" y="2589156"/>
            <a:ext cx="1656184" cy="342634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 b="1" dirty="0">
                <a:latin typeface="Segoe UI" panose="020B0502040204020203" pitchFamily="34" charset="0"/>
                <a:cs typeface="Segoe UI" panose="020B0502040204020203" pitchFamily="34" charset="0"/>
              </a:rPr>
              <a:t>Melhorar a experiência do cliente</a:t>
            </a:r>
          </a:p>
        </p:txBody>
      </p:sp>
      <p:sp>
        <p:nvSpPr>
          <p:cNvPr id="54" name="Retângulo: Cantos Arredondados 53">
            <a:extLst>
              <a:ext uri="{FF2B5EF4-FFF2-40B4-BE49-F238E27FC236}">
                <a16:creationId xmlns:a16="http://schemas.microsoft.com/office/drawing/2014/main" id="{BF39A29B-349D-45B3-ACDE-0FC6B83F0EE3}"/>
              </a:ext>
            </a:extLst>
          </p:cNvPr>
          <p:cNvSpPr/>
          <p:nvPr/>
        </p:nvSpPr>
        <p:spPr>
          <a:xfrm>
            <a:off x="1799120" y="3146970"/>
            <a:ext cx="1656184" cy="342634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dirty="0">
                <a:latin typeface="Segoe UI" panose="020B0502040204020203" pitchFamily="34" charset="0"/>
                <a:cs typeface="Segoe UI" panose="020B0502040204020203" pitchFamily="34" charset="0"/>
              </a:rPr>
              <a:t>Nota do APP</a:t>
            </a:r>
          </a:p>
        </p:txBody>
      </p:sp>
      <p:cxnSp>
        <p:nvCxnSpPr>
          <p:cNvPr id="59" name="Conector reto 58">
            <a:extLst>
              <a:ext uri="{FF2B5EF4-FFF2-40B4-BE49-F238E27FC236}">
                <a16:creationId xmlns:a16="http://schemas.microsoft.com/office/drawing/2014/main" id="{7663859C-3191-4099-BBEF-D83E3B720EF4}"/>
              </a:ext>
            </a:extLst>
          </p:cNvPr>
          <p:cNvCxnSpPr>
            <a:cxnSpLocks/>
          </p:cNvCxnSpPr>
          <p:nvPr/>
        </p:nvCxnSpPr>
        <p:spPr>
          <a:xfrm flipV="1">
            <a:off x="4572000" y="2913518"/>
            <a:ext cx="0" cy="1440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Retângulo: Cantos Arredondados 64">
            <a:extLst>
              <a:ext uri="{FF2B5EF4-FFF2-40B4-BE49-F238E27FC236}">
                <a16:creationId xmlns:a16="http://schemas.microsoft.com/office/drawing/2014/main" id="{44BE5160-AE89-49F7-9A55-C211D08ADF42}"/>
              </a:ext>
            </a:extLst>
          </p:cNvPr>
          <p:cNvSpPr/>
          <p:nvPr/>
        </p:nvSpPr>
        <p:spPr>
          <a:xfrm>
            <a:off x="5661264" y="3141657"/>
            <a:ext cx="1656184" cy="342634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1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Key </a:t>
            </a:r>
            <a:r>
              <a:rPr lang="pt-BR" sz="1600" b="1" dirty="0" err="1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Result</a:t>
            </a:r>
            <a:endParaRPr lang="pt-BR" sz="1600" b="1" dirty="0">
              <a:solidFill>
                <a:schemeClr val="bg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6" name="Retângulo: Cantos Arredondados 65">
            <a:extLst>
              <a:ext uri="{FF2B5EF4-FFF2-40B4-BE49-F238E27FC236}">
                <a16:creationId xmlns:a16="http://schemas.microsoft.com/office/drawing/2014/main" id="{15986930-0FC4-4AD4-9335-7BBBCD43D407}"/>
              </a:ext>
            </a:extLst>
          </p:cNvPr>
          <p:cNvSpPr/>
          <p:nvPr/>
        </p:nvSpPr>
        <p:spPr>
          <a:xfrm>
            <a:off x="1799120" y="3866746"/>
            <a:ext cx="1656184" cy="342634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 b="1" dirty="0">
                <a:latin typeface="Segoe UI" panose="020B0502040204020203" pitchFamily="34" charset="0"/>
                <a:cs typeface="Segoe UI" panose="020B0502040204020203" pitchFamily="34" charset="0"/>
              </a:rPr>
              <a:t>Atender reclamações dos usuários</a:t>
            </a:r>
          </a:p>
        </p:txBody>
      </p:sp>
      <p:cxnSp>
        <p:nvCxnSpPr>
          <p:cNvPr id="67" name="Conector reto 66">
            <a:extLst>
              <a:ext uri="{FF2B5EF4-FFF2-40B4-BE49-F238E27FC236}">
                <a16:creationId xmlns:a16="http://schemas.microsoft.com/office/drawing/2014/main" id="{5490FF62-B457-444F-A93C-4FEA0D6C502F}"/>
              </a:ext>
            </a:extLst>
          </p:cNvPr>
          <p:cNvCxnSpPr>
            <a:cxnSpLocks/>
            <a:endCxn id="54" idx="2"/>
          </p:cNvCxnSpPr>
          <p:nvPr/>
        </p:nvCxnSpPr>
        <p:spPr>
          <a:xfrm flipV="1">
            <a:off x="2627212" y="3489604"/>
            <a:ext cx="0" cy="358892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Conector reto 76">
            <a:extLst>
              <a:ext uri="{FF2B5EF4-FFF2-40B4-BE49-F238E27FC236}">
                <a16:creationId xmlns:a16="http://schemas.microsoft.com/office/drawing/2014/main" id="{081CD6CE-BD79-4674-970C-9E922B7F6986}"/>
              </a:ext>
            </a:extLst>
          </p:cNvPr>
          <p:cNvCxnSpPr>
            <a:cxnSpLocks/>
            <a:endCxn id="66" idx="2"/>
          </p:cNvCxnSpPr>
          <p:nvPr/>
        </p:nvCxnSpPr>
        <p:spPr>
          <a:xfrm flipH="1" flipV="1">
            <a:off x="2627212" y="4209380"/>
            <a:ext cx="9716" cy="139105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Conector reto 81">
            <a:extLst>
              <a:ext uri="{FF2B5EF4-FFF2-40B4-BE49-F238E27FC236}">
                <a16:creationId xmlns:a16="http://schemas.microsoft.com/office/drawing/2014/main" id="{A1BD1288-1DC8-4387-80BD-23DF27533162}"/>
              </a:ext>
            </a:extLst>
          </p:cNvPr>
          <p:cNvCxnSpPr>
            <a:cxnSpLocks/>
          </p:cNvCxnSpPr>
          <p:nvPr/>
        </p:nvCxnSpPr>
        <p:spPr>
          <a:xfrm>
            <a:off x="6443636" y="3011814"/>
            <a:ext cx="0" cy="14400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Conector reto 82">
            <a:extLst>
              <a:ext uri="{FF2B5EF4-FFF2-40B4-BE49-F238E27FC236}">
                <a16:creationId xmlns:a16="http://schemas.microsoft.com/office/drawing/2014/main" id="{B0BD69EA-9953-44E5-9567-F54E69604808}"/>
              </a:ext>
            </a:extLst>
          </p:cNvPr>
          <p:cNvCxnSpPr>
            <a:cxnSpLocks/>
          </p:cNvCxnSpPr>
          <p:nvPr/>
        </p:nvCxnSpPr>
        <p:spPr>
          <a:xfrm>
            <a:off x="2627212" y="3012904"/>
            <a:ext cx="0" cy="1440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Conector reto 84">
            <a:extLst>
              <a:ext uri="{FF2B5EF4-FFF2-40B4-BE49-F238E27FC236}">
                <a16:creationId xmlns:a16="http://schemas.microsoft.com/office/drawing/2014/main" id="{C807EA06-50A0-4C86-B849-245752D0EE9C}"/>
              </a:ext>
            </a:extLst>
          </p:cNvPr>
          <p:cNvCxnSpPr>
            <a:cxnSpLocks/>
          </p:cNvCxnSpPr>
          <p:nvPr/>
        </p:nvCxnSpPr>
        <p:spPr>
          <a:xfrm flipH="1">
            <a:off x="1475912" y="4318230"/>
            <a:ext cx="1152000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Conector reto 86">
            <a:extLst>
              <a:ext uri="{FF2B5EF4-FFF2-40B4-BE49-F238E27FC236}">
                <a16:creationId xmlns:a16="http://schemas.microsoft.com/office/drawing/2014/main" id="{4CDF0852-51DE-4AF4-B272-FD7641FFA89B}"/>
              </a:ext>
            </a:extLst>
          </p:cNvPr>
          <p:cNvCxnSpPr>
            <a:cxnSpLocks/>
          </p:cNvCxnSpPr>
          <p:nvPr/>
        </p:nvCxnSpPr>
        <p:spPr>
          <a:xfrm>
            <a:off x="1475656" y="4309086"/>
            <a:ext cx="0" cy="2520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Conector reto 89">
            <a:extLst>
              <a:ext uri="{FF2B5EF4-FFF2-40B4-BE49-F238E27FC236}">
                <a16:creationId xmlns:a16="http://schemas.microsoft.com/office/drawing/2014/main" id="{3F0768D8-639B-4099-83BB-FEEC679E9164}"/>
              </a:ext>
            </a:extLst>
          </p:cNvPr>
          <p:cNvCxnSpPr>
            <a:cxnSpLocks/>
          </p:cNvCxnSpPr>
          <p:nvPr/>
        </p:nvCxnSpPr>
        <p:spPr>
          <a:xfrm>
            <a:off x="3781056" y="4317686"/>
            <a:ext cx="0" cy="25200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to 14">
            <a:extLst>
              <a:ext uri="{FF2B5EF4-FFF2-40B4-BE49-F238E27FC236}">
                <a16:creationId xmlns:a16="http://schemas.microsoft.com/office/drawing/2014/main" id="{9754BAC6-81E2-43AA-8739-5912933F6BFE}"/>
              </a:ext>
            </a:extLst>
          </p:cNvPr>
          <p:cNvCxnSpPr>
            <a:cxnSpLocks/>
            <a:endCxn id="32" idx="0"/>
          </p:cNvCxnSpPr>
          <p:nvPr/>
        </p:nvCxnSpPr>
        <p:spPr>
          <a:xfrm>
            <a:off x="4572000" y="1306377"/>
            <a:ext cx="0" cy="562699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ector reto 30">
            <a:extLst>
              <a:ext uri="{FF2B5EF4-FFF2-40B4-BE49-F238E27FC236}">
                <a16:creationId xmlns:a16="http://schemas.microsoft.com/office/drawing/2014/main" id="{007D55B6-B98F-410C-B297-9EE4ADD30275}"/>
              </a:ext>
            </a:extLst>
          </p:cNvPr>
          <p:cNvCxnSpPr>
            <a:cxnSpLocks/>
          </p:cNvCxnSpPr>
          <p:nvPr/>
        </p:nvCxnSpPr>
        <p:spPr>
          <a:xfrm flipH="1">
            <a:off x="4571212" y="3031192"/>
            <a:ext cx="1872000" cy="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Conector reto 80">
            <a:extLst>
              <a:ext uri="{FF2B5EF4-FFF2-40B4-BE49-F238E27FC236}">
                <a16:creationId xmlns:a16="http://schemas.microsoft.com/office/drawing/2014/main" id="{4CD83AAF-51BA-4AE3-B934-46764D2A4E34}"/>
              </a:ext>
            </a:extLst>
          </p:cNvPr>
          <p:cNvCxnSpPr>
            <a:cxnSpLocks/>
          </p:cNvCxnSpPr>
          <p:nvPr/>
        </p:nvCxnSpPr>
        <p:spPr>
          <a:xfrm flipH="1">
            <a:off x="2627212" y="3031192"/>
            <a:ext cx="1944000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ector reto 35">
            <a:extLst>
              <a:ext uri="{FF2B5EF4-FFF2-40B4-BE49-F238E27FC236}">
                <a16:creationId xmlns:a16="http://schemas.microsoft.com/office/drawing/2014/main" id="{05DF0DF8-D61E-46AD-801C-E0044C7E75F4}"/>
              </a:ext>
            </a:extLst>
          </p:cNvPr>
          <p:cNvCxnSpPr>
            <a:cxnSpLocks/>
          </p:cNvCxnSpPr>
          <p:nvPr/>
        </p:nvCxnSpPr>
        <p:spPr>
          <a:xfrm flipH="1">
            <a:off x="2627784" y="4317686"/>
            <a:ext cx="1152000" cy="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tângulo: Cantos Arredondados 10">
            <a:extLst>
              <a:ext uri="{FF2B5EF4-FFF2-40B4-BE49-F238E27FC236}">
                <a16:creationId xmlns:a16="http://schemas.microsoft.com/office/drawing/2014/main" id="{D0056D69-3DDC-4D0D-A090-876C100CF59D}"/>
              </a:ext>
            </a:extLst>
          </p:cNvPr>
          <p:cNvSpPr/>
          <p:nvPr/>
        </p:nvSpPr>
        <p:spPr>
          <a:xfrm>
            <a:off x="3743908" y="1213730"/>
            <a:ext cx="1656184" cy="342634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Propósito</a:t>
            </a:r>
          </a:p>
        </p:txBody>
      </p:sp>
      <p:sp>
        <p:nvSpPr>
          <p:cNvPr id="9" name="Colchete Direito 8">
            <a:extLst>
              <a:ext uri="{FF2B5EF4-FFF2-40B4-BE49-F238E27FC236}">
                <a16:creationId xmlns:a16="http://schemas.microsoft.com/office/drawing/2014/main" id="{7868A37E-43A6-4ED2-96F1-548072A67D3D}"/>
              </a:ext>
            </a:extLst>
          </p:cNvPr>
          <p:cNvSpPr/>
          <p:nvPr/>
        </p:nvSpPr>
        <p:spPr>
          <a:xfrm>
            <a:off x="7410150" y="1203598"/>
            <a:ext cx="398972" cy="1116000"/>
          </a:xfrm>
          <a:prstGeom prst="rightBracket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8" name="Colchete Direito 37">
            <a:extLst>
              <a:ext uri="{FF2B5EF4-FFF2-40B4-BE49-F238E27FC236}">
                <a16:creationId xmlns:a16="http://schemas.microsoft.com/office/drawing/2014/main" id="{81A8B1A4-CFE7-431F-87C9-8DB3C2DC5704}"/>
              </a:ext>
            </a:extLst>
          </p:cNvPr>
          <p:cNvSpPr/>
          <p:nvPr/>
        </p:nvSpPr>
        <p:spPr>
          <a:xfrm>
            <a:off x="7410150" y="2499742"/>
            <a:ext cx="398972" cy="1116000"/>
          </a:xfrm>
          <a:prstGeom prst="rightBracket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9" name="Colchete Direito 38">
            <a:extLst>
              <a:ext uri="{FF2B5EF4-FFF2-40B4-BE49-F238E27FC236}">
                <a16:creationId xmlns:a16="http://schemas.microsoft.com/office/drawing/2014/main" id="{1C14895F-B97F-4880-9C2C-F397A65913ED}"/>
              </a:ext>
            </a:extLst>
          </p:cNvPr>
          <p:cNvSpPr/>
          <p:nvPr/>
        </p:nvSpPr>
        <p:spPr>
          <a:xfrm>
            <a:off x="7410150" y="3867894"/>
            <a:ext cx="398972" cy="1116000"/>
          </a:xfrm>
          <a:prstGeom prst="rightBracket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51F8F6F9-4E9C-47D0-AACD-D27C79B9267A}"/>
              </a:ext>
            </a:extLst>
          </p:cNvPr>
          <p:cNvSpPr txBox="1"/>
          <p:nvPr/>
        </p:nvSpPr>
        <p:spPr>
          <a:xfrm>
            <a:off x="7767784" y="1595598"/>
            <a:ext cx="18297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dirty="0">
                <a:latin typeface="Segoe UI" panose="020B0502040204020203" pitchFamily="34" charset="0"/>
                <a:cs typeface="Segoe UI" panose="020B0502040204020203" pitchFamily="34" charset="0"/>
              </a:rPr>
              <a:t>EMPRESA</a:t>
            </a:r>
          </a:p>
        </p:txBody>
      </p: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D1189709-7BCA-4E3A-9C51-1143ABAABF3B}"/>
              </a:ext>
            </a:extLst>
          </p:cNvPr>
          <p:cNvSpPr txBox="1"/>
          <p:nvPr/>
        </p:nvSpPr>
        <p:spPr>
          <a:xfrm>
            <a:off x="7767784" y="2878223"/>
            <a:ext cx="18297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dirty="0">
                <a:latin typeface="Segoe UI" panose="020B0502040204020203" pitchFamily="34" charset="0"/>
                <a:cs typeface="Segoe UI" panose="020B0502040204020203" pitchFamily="34" charset="0"/>
              </a:rPr>
              <a:t>ÁREA</a:t>
            </a:r>
          </a:p>
        </p:txBody>
      </p:sp>
      <p:sp>
        <p:nvSpPr>
          <p:cNvPr id="45" name="CaixaDeTexto 44">
            <a:extLst>
              <a:ext uri="{FF2B5EF4-FFF2-40B4-BE49-F238E27FC236}">
                <a16:creationId xmlns:a16="http://schemas.microsoft.com/office/drawing/2014/main" id="{6F61CCE3-2668-458C-8D4F-3C2460327D03}"/>
              </a:ext>
            </a:extLst>
          </p:cNvPr>
          <p:cNvSpPr txBox="1"/>
          <p:nvPr/>
        </p:nvSpPr>
        <p:spPr>
          <a:xfrm>
            <a:off x="7767784" y="4241228"/>
            <a:ext cx="18297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dirty="0">
                <a:latin typeface="Segoe UI" panose="020B0502040204020203" pitchFamily="34" charset="0"/>
                <a:cs typeface="Segoe UI" panose="020B0502040204020203" pitchFamily="34" charset="0"/>
              </a:rPr>
              <a:t>COLABORADOR</a:t>
            </a:r>
          </a:p>
        </p:txBody>
      </p:sp>
      <p:sp>
        <p:nvSpPr>
          <p:cNvPr id="73" name="Retângulo: Cantos Arredondados 72">
            <a:extLst>
              <a:ext uri="{FF2B5EF4-FFF2-40B4-BE49-F238E27FC236}">
                <a16:creationId xmlns:a16="http://schemas.microsoft.com/office/drawing/2014/main" id="{C3E22598-B35D-4127-9697-1D70DC7A7019}"/>
              </a:ext>
            </a:extLst>
          </p:cNvPr>
          <p:cNvSpPr/>
          <p:nvPr/>
        </p:nvSpPr>
        <p:spPr>
          <a:xfrm>
            <a:off x="2924960" y="4461364"/>
            <a:ext cx="1656184" cy="342634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1" dirty="0">
                <a:solidFill>
                  <a:schemeClr val="bg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Key </a:t>
            </a:r>
            <a:r>
              <a:rPr lang="pt-BR" sz="1600" b="1" dirty="0" err="1">
                <a:solidFill>
                  <a:schemeClr val="bg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Result</a:t>
            </a:r>
            <a:endParaRPr lang="pt-BR" sz="1600" b="1" dirty="0">
              <a:solidFill>
                <a:schemeClr val="bg2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2" name="Retângulo: Cantos Arredondados 71">
            <a:extLst>
              <a:ext uri="{FF2B5EF4-FFF2-40B4-BE49-F238E27FC236}">
                <a16:creationId xmlns:a16="http://schemas.microsoft.com/office/drawing/2014/main" id="{03D007E3-CCDC-4B9C-A00B-4C6958A215CE}"/>
              </a:ext>
            </a:extLst>
          </p:cNvPr>
          <p:cNvSpPr/>
          <p:nvPr/>
        </p:nvSpPr>
        <p:spPr>
          <a:xfrm>
            <a:off x="692712" y="4461364"/>
            <a:ext cx="1656184" cy="342634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 b="1" dirty="0">
                <a:latin typeface="Segoe UI" panose="020B0502040204020203" pitchFamily="34" charset="0"/>
                <a:cs typeface="Segoe UI" panose="020B0502040204020203" pitchFamily="34" charset="0"/>
              </a:rPr>
              <a:t>Número de soluções desenvolvidas</a:t>
            </a:r>
          </a:p>
        </p:txBody>
      </p:sp>
      <p:pic>
        <p:nvPicPr>
          <p:cNvPr id="40" name="Imagem 39" descr="cid:image002.png@01D53B28.166BC5B0">
            <a:extLst>
              <a:ext uri="{FF2B5EF4-FFF2-40B4-BE49-F238E27FC236}">
                <a16:creationId xmlns:a16="http://schemas.microsoft.com/office/drawing/2014/main" id="{95D0368C-5E77-401B-9294-4D697E30CCC1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12" t="20727" r="38305" b="45327"/>
          <a:stretch/>
        </p:blipFill>
        <p:spPr bwMode="auto">
          <a:xfrm>
            <a:off x="7581480" y="135419"/>
            <a:ext cx="1377296" cy="36149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6" name="Agrupar 45">
            <a:extLst>
              <a:ext uri="{FF2B5EF4-FFF2-40B4-BE49-F238E27FC236}">
                <a16:creationId xmlns:a16="http://schemas.microsoft.com/office/drawing/2014/main" id="{EB341CFA-CE8F-46E6-998C-E654EEEDBF3D}"/>
              </a:ext>
            </a:extLst>
          </p:cNvPr>
          <p:cNvGrpSpPr/>
          <p:nvPr/>
        </p:nvGrpSpPr>
        <p:grpSpPr>
          <a:xfrm>
            <a:off x="179512" y="-15986"/>
            <a:ext cx="3636000" cy="869997"/>
            <a:chOff x="179512" y="-15986"/>
            <a:chExt cx="3636000" cy="869997"/>
          </a:xfrm>
        </p:grpSpPr>
        <p:sp>
          <p:nvSpPr>
            <p:cNvPr id="47" name="CaixaDeTexto 46">
              <a:extLst>
                <a:ext uri="{FF2B5EF4-FFF2-40B4-BE49-F238E27FC236}">
                  <a16:creationId xmlns:a16="http://schemas.microsoft.com/office/drawing/2014/main" id="{E224AB76-1EB9-4C27-B4AD-60D874D68F26}"/>
                </a:ext>
              </a:extLst>
            </p:cNvPr>
            <p:cNvSpPr txBox="1"/>
            <p:nvPr/>
          </p:nvSpPr>
          <p:spPr>
            <a:xfrm>
              <a:off x="179512" y="-15986"/>
              <a:ext cx="3636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2000" b="1" dirty="0">
                  <a:solidFill>
                    <a:srgbClr val="0070C0"/>
                  </a:solidFill>
                  <a:latin typeface="Trebuchet MS" panose="020B0603020202020204" pitchFamily="34" charset="0"/>
                  <a:cs typeface="Segoe UI" panose="020B0502040204020203" pitchFamily="34" charset="0"/>
                </a:rPr>
                <a:t>O</a:t>
              </a:r>
              <a:r>
                <a:rPr lang="pt-BR" sz="2000" dirty="0">
                  <a:latin typeface="Trebuchet MS" panose="020B0603020202020204" pitchFamily="34" charset="0"/>
                  <a:cs typeface="Segoe UI" panose="020B0502040204020203" pitchFamily="34" charset="0"/>
                </a:rPr>
                <a:t>BJECTIVES</a:t>
              </a:r>
              <a:endParaRPr lang="pt-BR" sz="1000" dirty="0">
                <a:latin typeface="Trebuchet MS" panose="020B0603020202020204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48" name="CaixaDeTexto 47">
              <a:extLst>
                <a:ext uri="{FF2B5EF4-FFF2-40B4-BE49-F238E27FC236}">
                  <a16:creationId xmlns:a16="http://schemas.microsoft.com/office/drawing/2014/main" id="{96E97AE6-DC70-4754-85F2-90ED9CF43E3A}"/>
                </a:ext>
              </a:extLst>
            </p:cNvPr>
            <p:cNvSpPr txBox="1"/>
            <p:nvPr/>
          </p:nvSpPr>
          <p:spPr>
            <a:xfrm>
              <a:off x="179512" y="218958"/>
              <a:ext cx="3636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2000" b="1" dirty="0">
                  <a:solidFill>
                    <a:srgbClr val="0070C0"/>
                  </a:solidFill>
                  <a:latin typeface="Trebuchet MS" panose="020B0603020202020204" pitchFamily="34" charset="0"/>
                  <a:cs typeface="Segoe UI" panose="020B0502040204020203" pitchFamily="34" charset="0"/>
                </a:rPr>
                <a:t>K</a:t>
              </a:r>
              <a:r>
                <a:rPr lang="pt-BR" sz="2000" dirty="0">
                  <a:latin typeface="Trebuchet MS" panose="020B0603020202020204" pitchFamily="34" charset="0"/>
                  <a:cs typeface="Segoe UI" panose="020B0502040204020203" pitchFamily="34" charset="0"/>
                </a:rPr>
                <a:t>EY</a:t>
              </a:r>
            </a:p>
          </p:txBody>
        </p:sp>
        <p:sp>
          <p:nvSpPr>
            <p:cNvPr id="50" name="CaixaDeTexto 49">
              <a:extLst>
                <a:ext uri="{FF2B5EF4-FFF2-40B4-BE49-F238E27FC236}">
                  <a16:creationId xmlns:a16="http://schemas.microsoft.com/office/drawing/2014/main" id="{40861D90-A1BF-48B9-B60A-2D1C017AD18F}"/>
                </a:ext>
              </a:extLst>
            </p:cNvPr>
            <p:cNvSpPr txBox="1"/>
            <p:nvPr/>
          </p:nvSpPr>
          <p:spPr>
            <a:xfrm>
              <a:off x="179512" y="453901"/>
              <a:ext cx="3636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2000" b="1" dirty="0">
                  <a:solidFill>
                    <a:srgbClr val="0070C0"/>
                  </a:solidFill>
                  <a:latin typeface="Trebuchet MS" panose="020B0603020202020204" pitchFamily="34" charset="0"/>
                  <a:cs typeface="Segoe UI" panose="020B0502040204020203" pitchFamily="34" charset="0"/>
                </a:rPr>
                <a:t>R</a:t>
              </a:r>
              <a:r>
                <a:rPr lang="pt-BR" sz="2000" dirty="0">
                  <a:latin typeface="Trebuchet MS" panose="020B0603020202020204" pitchFamily="34" charset="0"/>
                  <a:cs typeface="Segoe UI" panose="020B0502040204020203" pitchFamily="34" charset="0"/>
                </a:rPr>
                <a:t>ESULTS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754251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2" descr="Satisfaction &amp; Joy Two Critical Components to Improving Job Performance">
            <a:extLst>
              <a:ext uri="{FF2B5EF4-FFF2-40B4-BE49-F238E27FC236}">
                <a16:creationId xmlns:a16="http://schemas.microsoft.com/office/drawing/2014/main" id="{F300AFAA-E60C-4063-9888-12941D8C9D0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4" t="3134" b="15637"/>
          <a:stretch/>
        </p:blipFill>
        <p:spPr bwMode="auto">
          <a:xfrm>
            <a:off x="-3448" y="-20538"/>
            <a:ext cx="939351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Imagem 39" descr="cid:image002.png@01D53B28.166BC5B0">
            <a:extLst>
              <a:ext uri="{FF2B5EF4-FFF2-40B4-BE49-F238E27FC236}">
                <a16:creationId xmlns:a16="http://schemas.microsoft.com/office/drawing/2014/main" id="{95D0368C-5E77-401B-9294-4D697E30CCC1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12" t="20727" r="38305" b="45327"/>
          <a:stretch/>
        </p:blipFill>
        <p:spPr bwMode="auto">
          <a:xfrm>
            <a:off x="7581480" y="135419"/>
            <a:ext cx="1377296" cy="36149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6" name="Agrupar 45">
            <a:extLst>
              <a:ext uri="{FF2B5EF4-FFF2-40B4-BE49-F238E27FC236}">
                <a16:creationId xmlns:a16="http://schemas.microsoft.com/office/drawing/2014/main" id="{475C683F-69D4-4023-8E0A-16B39FDF285D}"/>
              </a:ext>
            </a:extLst>
          </p:cNvPr>
          <p:cNvGrpSpPr/>
          <p:nvPr/>
        </p:nvGrpSpPr>
        <p:grpSpPr>
          <a:xfrm>
            <a:off x="179512" y="-15986"/>
            <a:ext cx="3636000" cy="869997"/>
            <a:chOff x="179512" y="-15986"/>
            <a:chExt cx="3636000" cy="869997"/>
          </a:xfrm>
        </p:grpSpPr>
        <p:sp>
          <p:nvSpPr>
            <p:cNvPr id="47" name="CaixaDeTexto 46">
              <a:extLst>
                <a:ext uri="{FF2B5EF4-FFF2-40B4-BE49-F238E27FC236}">
                  <a16:creationId xmlns:a16="http://schemas.microsoft.com/office/drawing/2014/main" id="{DF5CE39F-EBFD-4413-989D-548B91041BA9}"/>
                </a:ext>
              </a:extLst>
            </p:cNvPr>
            <p:cNvSpPr txBox="1"/>
            <p:nvPr/>
          </p:nvSpPr>
          <p:spPr>
            <a:xfrm>
              <a:off x="179512" y="-15986"/>
              <a:ext cx="3636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2000" b="1" dirty="0">
                  <a:solidFill>
                    <a:srgbClr val="0070C0"/>
                  </a:solidFill>
                  <a:latin typeface="Trebuchet MS" panose="020B0603020202020204" pitchFamily="34" charset="0"/>
                  <a:cs typeface="Segoe UI" panose="020B0502040204020203" pitchFamily="34" charset="0"/>
                </a:rPr>
                <a:t>O</a:t>
              </a:r>
              <a:r>
                <a:rPr lang="pt-BR" sz="2000" dirty="0">
                  <a:latin typeface="Trebuchet MS" panose="020B0603020202020204" pitchFamily="34" charset="0"/>
                  <a:cs typeface="Segoe UI" panose="020B0502040204020203" pitchFamily="34" charset="0"/>
                </a:rPr>
                <a:t>BJECTIVES</a:t>
              </a:r>
              <a:endParaRPr lang="pt-BR" sz="1000" dirty="0">
                <a:latin typeface="Trebuchet MS" panose="020B0603020202020204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48" name="CaixaDeTexto 47">
              <a:extLst>
                <a:ext uri="{FF2B5EF4-FFF2-40B4-BE49-F238E27FC236}">
                  <a16:creationId xmlns:a16="http://schemas.microsoft.com/office/drawing/2014/main" id="{68A8104A-6AEA-4C27-B0F8-BCE48518AB61}"/>
                </a:ext>
              </a:extLst>
            </p:cNvPr>
            <p:cNvSpPr txBox="1"/>
            <p:nvPr/>
          </p:nvSpPr>
          <p:spPr>
            <a:xfrm>
              <a:off x="179512" y="218958"/>
              <a:ext cx="3636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2000" b="1" dirty="0">
                  <a:solidFill>
                    <a:srgbClr val="0070C0"/>
                  </a:solidFill>
                  <a:latin typeface="Trebuchet MS" panose="020B0603020202020204" pitchFamily="34" charset="0"/>
                  <a:cs typeface="Segoe UI" panose="020B0502040204020203" pitchFamily="34" charset="0"/>
                </a:rPr>
                <a:t>K</a:t>
              </a:r>
              <a:r>
                <a:rPr lang="pt-BR" sz="2000" dirty="0">
                  <a:latin typeface="Trebuchet MS" panose="020B0603020202020204" pitchFamily="34" charset="0"/>
                  <a:cs typeface="Segoe UI" panose="020B0502040204020203" pitchFamily="34" charset="0"/>
                </a:rPr>
                <a:t>EY</a:t>
              </a:r>
            </a:p>
          </p:txBody>
        </p:sp>
        <p:sp>
          <p:nvSpPr>
            <p:cNvPr id="50" name="CaixaDeTexto 49">
              <a:extLst>
                <a:ext uri="{FF2B5EF4-FFF2-40B4-BE49-F238E27FC236}">
                  <a16:creationId xmlns:a16="http://schemas.microsoft.com/office/drawing/2014/main" id="{B8720916-5547-4143-B424-F5ADDD663397}"/>
                </a:ext>
              </a:extLst>
            </p:cNvPr>
            <p:cNvSpPr txBox="1"/>
            <p:nvPr/>
          </p:nvSpPr>
          <p:spPr>
            <a:xfrm>
              <a:off x="179512" y="453901"/>
              <a:ext cx="3636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2000" b="1" dirty="0">
                  <a:solidFill>
                    <a:srgbClr val="0070C0"/>
                  </a:solidFill>
                  <a:latin typeface="Trebuchet MS" panose="020B0603020202020204" pitchFamily="34" charset="0"/>
                  <a:cs typeface="Segoe UI" panose="020B0502040204020203" pitchFamily="34" charset="0"/>
                </a:rPr>
                <a:t>R</a:t>
              </a:r>
              <a:r>
                <a:rPr lang="pt-BR" sz="2000" dirty="0">
                  <a:latin typeface="Trebuchet MS" panose="020B0603020202020204" pitchFamily="34" charset="0"/>
                  <a:cs typeface="Segoe UI" panose="020B0502040204020203" pitchFamily="34" charset="0"/>
                </a:rPr>
                <a:t>ESULTS</a:t>
              </a:r>
            </a:p>
          </p:txBody>
        </p:sp>
      </p:grpSp>
      <p:grpSp>
        <p:nvGrpSpPr>
          <p:cNvPr id="16" name="Agrupar 15">
            <a:extLst>
              <a:ext uri="{FF2B5EF4-FFF2-40B4-BE49-F238E27FC236}">
                <a16:creationId xmlns:a16="http://schemas.microsoft.com/office/drawing/2014/main" id="{88B7E087-6DF0-48BE-A88B-E15D1EBB3969}"/>
              </a:ext>
            </a:extLst>
          </p:cNvPr>
          <p:cNvGrpSpPr/>
          <p:nvPr/>
        </p:nvGrpSpPr>
        <p:grpSpPr>
          <a:xfrm>
            <a:off x="962421" y="1635647"/>
            <a:ext cx="1710401" cy="1908298"/>
            <a:chOff x="962421" y="1944166"/>
            <a:chExt cx="1710401" cy="1908298"/>
          </a:xfrm>
        </p:grpSpPr>
        <p:sp>
          <p:nvSpPr>
            <p:cNvPr id="56" name="CaixaDeTexto 55">
              <a:extLst>
                <a:ext uri="{FF2B5EF4-FFF2-40B4-BE49-F238E27FC236}">
                  <a16:creationId xmlns:a16="http://schemas.microsoft.com/office/drawing/2014/main" id="{2657BE84-E474-49FA-AE65-EAB6473FE5F3}"/>
                </a:ext>
              </a:extLst>
            </p:cNvPr>
            <p:cNvSpPr txBox="1"/>
            <p:nvPr/>
          </p:nvSpPr>
          <p:spPr>
            <a:xfrm>
              <a:off x="1005763" y="3363838"/>
              <a:ext cx="162371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400" i="1" dirty="0">
                  <a:solidFill>
                    <a:srgbClr val="D83975"/>
                  </a:solidFill>
                  <a:latin typeface="Arial Black" panose="020B0A04020102020204" pitchFamily="34" charset="0"/>
                  <a:cs typeface="Aharoni" panose="02010803020104030203" pitchFamily="2" charset="-79"/>
                </a:rPr>
                <a:t>DEFINIÇÕES</a:t>
              </a:r>
            </a:p>
          </p:txBody>
        </p:sp>
        <p:pic>
          <p:nvPicPr>
            <p:cNvPr id="7" name="Imagem 6">
              <a:extLst>
                <a:ext uri="{FF2B5EF4-FFF2-40B4-BE49-F238E27FC236}">
                  <a16:creationId xmlns:a16="http://schemas.microsoft.com/office/drawing/2014/main" id="{109D7ABD-67AE-4F5F-A648-2B3F091B194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1187621" y="1944166"/>
              <a:ext cx="1260000" cy="1260000"/>
            </a:xfrm>
            <a:prstGeom prst="rect">
              <a:avLst/>
            </a:prstGeom>
          </p:spPr>
        </p:pic>
        <p:sp>
          <p:nvSpPr>
            <p:cNvPr id="58" name="CaixaDeTexto 57">
              <a:extLst>
                <a:ext uri="{FF2B5EF4-FFF2-40B4-BE49-F238E27FC236}">
                  <a16:creationId xmlns:a16="http://schemas.microsoft.com/office/drawing/2014/main" id="{1B498746-5C04-4C88-9529-96510B29AAE4}"/>
                </a:ext>
              </a:extLst>
            </p:cNvPr>
            <p:cNvSpPr txBox="1"/>
            <p:nvPr/>
          </p:nvSpPr>
          <p:spPr>
            <a:xfrm>
              <a:off x="962421" y="3544687"/>
              <a:ext cx="171040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400" i="1" dirty="0">
                  <a:solidFill>
                    <a:srgbClr val="D83975"/>
                  </a:solidFill>
                  <a:latin typeface="Arial Black" panose="020B0A04020102020204" pitchFamily="34" charset="0"/>
                  <a:cs typeface="Segoe UI" panose="020B0502040204020203" pitchFamily="34" charset="0"/>
                </a:rPr>
                <a:t>BIDIRECIONAIS</a:t>
              </a:r>
            </a:p>
          </p:txBody>
        </p:sp>
      </p:grpSp>
      <p:grpSp>
        <p:nvGrpSpPr>
          <p:cNvPr id="17" name="Agrupar 16">
            <a:extLst>
              <a:ext uri="{FF2B5EF4-FFF2-40B4-BE49-F238E27FC236}">
                <a16:creationId xmlns:a16="http://schemas.microsoft.com/office/drawing/2014/main" id="{87F39229-A36A-4F52-A0B8-F61A58EC4277}"/>
              </a:ext>
            </a:extLst>
          </p:cNvPr>
          <p:cNvGrpSpPr/>
          <p:nvPr/>
        </p:nvGrpSpPr>
        <p:grpSpPr>
          <a:xfrm>
            <a:off x="3716799" y="1635646"/>
            <a:ext cx="1710401" cy="1908299"/>
            <a:chOff x="3716799" y="1944165"/>
            <a:chExt cx="1710401" cy="1908299"/>
          </a:xfrm>
        </p:grpSpPr>
        <p:pic>
          <p:nvPicPr>
            <p:cNvPr id="12" name="Imagem 11">
              <a:extLst>
                <a:ext uri="{FF2B5EF4-FFF2-40B4-BE49-F238E27FC236}">
                  <a16:creationId xmlns:a16="http://schemas.microsoft.com/office/drawing/2014/main" id="{261E3A3C-9FE9-45BC-AE55-3CB19B52166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41999" y="1944165"/>
              <a:ext cx="1260000" cy="1260000"/>
            </a:xfrm>
            <a:prstGeom prst="rect">
              <a:avLst/>
            </a:prstGeom>
          </p:spPr>
        </p:pic>
        <p:sp>
          <p:nvSpPr>
            <p:cNvPr id="60" name="CaixaDeTexto 59">
              <a:extLst>
                <a:ext uri="{FF2B5EF4-FFF2-40B4-BE49-F238E27FC236}">
                  <a16:creationId xmlns:a16="http://schemas.microsoft.com/office/drawing/2014/main" id="{5F0FB0BB-3B0D-45CD-A334-052B79ED579C}"/>
                </a:ext>
              </a:extLst>
            </p:cNvPr>
            <p:cNvSpPr txBox="1"/>
            <p:nvPr/>
          </p:nvSpPr>
          <p:spPr>
            <a:xfrm>
              <a:off x="3760141" y="3363838"/>
              <a:ext cx="162371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400" i="1" dirty="0">
                  <a:solidFill>
                    <a:srgbClr val="09A3AA"/>
                  </a:solidFill>
                  <a:latin typeface="Arial Black" panose="020B0A04020102020204" pitchFamily="34" charset="0"/>
                  <a:cs typeface="Aharoni" panose="02010803020104030203" pitchFamily="2" charset="-79"/>
                </a:rPr>
                <a:t>METAS</a:t>
              </a:r>
            </a:p>
          </p:txBody>
        </p:sp>
        <p:sp>
          <p:nvSpPr>
            <p:cNvPr id="61" name="CaixaDeTexto 60">
              <a:extLst>
                <a:ext uri="{FF2B5EF4-FFF2-40B4-BE49-F238E27FC236}">
                  <a16:creationId xmlns:a16="http://schemas.microsoft.com/office/drawing/2014/main" id="{6AEEB4E7-A0A3-471E-AC86-BAB7381381BB}"/>
                </a:ext>
              </a:extLst>
            </p:cNvPr>
            <p:cNvSpPr txBox="1"/>
            <p:nvPr/>
          </p:nvSpPr>
          <p:spPr>
            <a:xfrm>
              <a:off x="3716799" y="3544687"/>
              <a:ext cx="171040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400" i="1" dirty="0">
                  <a:solidFill>
                    <a:srgbClr val="09A3AA"/>
                  </a:solidFill>
                  <a:latin typeface="Arial Black" panose="020B0A04020102020204" pitchFamily="34" charset="0"/>
                  <a:cs typeface="Segoe UI" panose="020B0502040204020203" pitchFamily="34" charset="0"/>
                </a:rPr>
                <a:t>OUSADAS</a:t>
              </a:r>
            </a:p>
          </p:txBody>
        </p:sp>
      </p:grpSp>
      <p:grpSp>
        <p:nvGrpSpPr>
          <p:cNvPr id="18" name="Agrupar 17">
            <a:extLst>
              <a:ext uri="{FF2B5EF4-FFF2-40B4-BE49-F238E27FC236}">
                <a16:creationId xmlns:a16="http://schemas.microsoft.com/office/drawing/2014/main" id="{04F383CD-4287-4101-90C0-C7C3EEFBF27D}"/>
              </a:ext>
            </a:extLst>
          </p:cNvPr>
          <p:cNvGrpSpPr/>
          <p:nvPr/>
        </p:nvGrpSpPr>
        <p:grpSpPr>
          <a:xfrm>
            <a:off x="6421368" y="1639601"/>
            <a:ext cx="1710401" cy="1904344"/>
            <a:chOff x="6421368" y="1948120"/>
            <a:chExt cx="1710401" cy="1904344"/>
          </a:xfrm>
        </p:grpSpPr>
        <p:pic>
          <p:nvPicPr>
            <p:cNvPr id="14" name="Imagem 13">
              <a:extLst>
                <a:ext uri="{FF2B5EF4-FFF2-40B4-BE49-F238E27FC236}">
                  <a16:creationId xmlns:a16="http://schemas.microsoft.com/office/drawing/2014/main" id="{E15A9043-C843-462B-AE27-12B449AADD7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96374" y="1948120"/>
              <a:ext cx="1260000" cy="1260000"/>
            </a:xfrm>
            <a:prstGeom prst="rect">
              <a:avLst/>
            </a:prstGeom>
          </p:spPr>
        </p:pic>
        <p:sp>
          <p:nvSpPr>
            <p:cNvPr id="62" name="CaixaDeTexto 61">
              <a:extLst>
                <a:ext uri="{FF2B5EF4-FFF2-40B4-BE49-F238E27FC236}">
                  <a16:creationId xmlns:a16="http://schemas.microsoft.com/office/drawing/2014/main" id="{0BC7EEE2-2FE2-4A8C-AA79-1565AFD4331B}"/>
                </a:ext>
              </a:extLst>
            </p:cNvPr>
            <p:cNvSpPr txBox="1"/>
            <p:nvPr/>
          </p:nvSpPr>
          <p:spPr>
            <a:xfrm>
              <a:off x="6421368" y="3363838"/>
              <a:ext cx="171040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400" i="1" dirty="0">
                  <a:solidFill>
                    <a:srgbClr val="FC6E51"/>
                  </a:solidFill>
                  <a:latin typeface="Arial Black" panose="020B0A04020102020204" pitchFamily="34" charset="0"/>
                  <a:cs typeface="Aharoni" panose="02010803020104030203" pitchFamily="2" charset="-79"/>
                </a:rPr>
                <a:t>CICLOS</a:t>
              </a:r>
            </a:p>
          </p:txBody>
        </p:sp>
        <p:sp>
          <p:nvSpPr>
            <p:cNvPr id="63" name="CaixaDeTexto 62">
              <a:extLst>
                <a:ext uri="{FF2B5EF4-FFF2-40B4-BE49-F238E27FC236}">
                  <a16:creationId xmlns:a16="http://schemas.microsoft.com/office/drawing/2014/main" id="{E22C97BB-BC87-436C-96F1-98E4CAEDB118}"/>
                </a:ext>
              </a:extLst>
            </p:cNvPr>
            <p:cNvSpPr txBox="1"/>
            <p:nvPr/>
          </p:nvSpPr>
          <p:spPr>
            <a:xfrm>
              <a:off x="6421368" y="3544687"/>
              <a:ext cx="171040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400" i="1" dirty="0">
                  <a:solidFill>
                    <a:srgbClr val="FC6E51"/>
                  </a:solidFill>
                  <a:latin typeface="Arial Black" panose="020B0A04020102020204" pitchFamily="34" charset="0"/>
                  <a:cs typeface="Segoe UI" panose="020B0502040204020203" pitchFamily="34" charset="0"/>
                </a:rPr>
                <a:t>CURTOS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90012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>
            <a:extLst>
              <a:ext uri="{FF2B5EF4-FFF2-40B4-BE49-F238E27FC236}">
                <a16:creationId xmlns:a16="http://schemas.microsoft.com/office/drawing/2014/main" id="{E054559E-7F16-434C-8BB4-42D21A3AC1CE}"/>
              </a:ext>
            </a:extLst>
          </p:cNvPr>
          <p:cNvSpPr/>
          <p:nvPr/>
        </p:nvSpPr>
        <p:spPr>
          <a:xfrm flipH="1"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433" name="Rectangle 2">
            <a:extLst>
              <a:ext uri="{FF2B5EF4-FFF2-40B4-BE49-F238E27FC236}">
                <a16:creationId xmlns:a16="http://schemas.microsoft.com/office/drawing/2014/main" id="{1EC98864-A094-4DBF-99F5-23FDB0F425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195486"/>
            <a:ext cx="7886700" cy="569714"/>
          </a:xfrm>
        </p:spPr>
        <p:txBody>
          <a:bodyPr/>
          <a:lstStyle/>
          <a:p>
            <a:r>
              <a:rPr lang="pt-BR" altLang="pt-BR" sz="28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Agenda</a:t>
            </a:r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3" name="Zoom de Slide 2">
                <a:extLst>
                  <a:ext uri="{FF2B5EF4-FFF2-40B4-BE49-F238E27FC236}">
                    <a16:creationId xmlns:a16="http://schemas.microsoft.com/office/drawing/2014/main" id="{9B965CDE-3BCC-4A9E-89D4-D9F8C8B563D9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228004" y="1779662"/>
              <a:ext cx="2752000" cy="1548000"/>
            </p:xfrm>
            <a:graphic>
              <a:graphicData uri="http://schemas.microsoft.com/office/powerpoint/2016/slidezoom">
                <pslz:sldZm>
                  <pslz:sldZmObj sldId="283" cId="698734012">
                    <pslz:zmPr id="{4D798F88-8495-42D3-8D6C-2297924A2592}" returnToParent="0" transitionDur="1000">
                      <p166:blipFill xmlns:p166="http://schemas.microsoft.com/office/powerpoint/2016/6/main">
                        <a:blip r:embed="rId3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752000" cy="1548000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3" name="Zoom de Slide 2">
                <a:hlinkClick r:id="rId4" action="ppaction://hlinksldjump"/>
                <a:extLst>
                  <a:ext uri="{FF2B5EF4-FFF2-40B4-BE49-F238E27FC236}">
                    <a16:creationId xmlns:a16="http://schemas.microsoft.com/office/drawing/2014/main" id="{9B965CDE-3BCC-4A9E-89D4-D9F8C8B563D9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28004" y="1779662"/>
                <a:ext cx="2752000" cy="1548000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5" name="Zoom de Slide 4">
                <a:extLst>
                  <a:ext uri="{FF2B5EF4-FFF2-40B4-BE49-F238E27FC236}">
                    <a16:creationId xmlns:a16="http://schemas.microsoft.com/office/drawing/2014/main" id="{524EE401-BBA9-42A1-BD2D-F631A47B82FD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3237222" y="1779662"/>
              <a:ext cx="2752000" cy="1548000"/>
            </p:xfrm>
            <a:graphic>
              <a:graphicData uri="http://schemas.microsoft.com/office/powerpoint/2016/slidezoom">
                <pslz:sldZm>
                  <pslz:sldZmObj sldId="286" cId="3589099412">
                    <pslz:zmPr id="{ED440BB9-9061-4EA3-80C9-E15BE3875DCE}" returnToParent="0" transitionDur="1000">
                      <p166:blipFill xmlns:p166="http://schemas.microsoft.com/office/powerpoint/2016/6/main">
                        <a:blip r:embed="rId5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752000" cy="1548000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5" name="Zoom de Slide 4">
                <a:hlinkClick r:id="rId7" action="ppaction://hlinksldjump"/>
                <a:extLst>
                  <a:ext uri="{FF2B5EF4-FFF2-40B4-BE49-F238E27FC236}">
                    <a16:creationId xmlns:a16="http://schemas.microsoft.com/office/drawing/2014/main" id="{524EE401-BBA9-42A1-BD2D-F631A47B82F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237222" y="1779662"/>
                <a:ext cx="2752000" cy="1548000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7" name="Zoom de Slide 6">
                <a:extLst>
                  <a:ext uri="{FF2B5EF4-FFF2-40B4-BE49-F238E27FC236}">
                    <a16:creationId xmlns:a16="http://schemas.microsoft.com/office/drawing/2014/main" id="{0BEB1AE9-358F-4819-AD74-862DE54F21A6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6163998" y="1779662"/>
              <a:ext cx="2752000" cy="1548000"/>
            </p:xfrm>
            <a:graphic>
              <a:graphicData uri="http://schemas.microsoft.com/office/powerpoint/2016/slidezoom">
                <pslz:sldZm>
                  <pslz:sldZmObj sldId="296" cId="2296414959">
                    <pslz:zmPr id="{FEEF0B16-B5A2-4E7B-8676-3D7820F0E448}" returnToParent="0" transitionDur="1000">
                      <p166:blipFill xmlns:p166="http://schemas.microsoft.com/office/powerpoint/2016/6/main">
                        <a:blip r:embed="rId8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752000" cy="1548000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7" name="Zoom de Slide 6">
                <a:hlinkClick r:id="rId10" action="ppaction://hlinksldjump"/>
                <a:extLst>
                  <a:ext uri="{FF2B5EF4-FFF2-40B4-BE49-F238E27FC236}">
                    <a16:creationId xmlns:a16="http://schemas.microsoft.com/office/drawing/2014/main" id="{0BEB1AE9-358F-4819-AD74-862DE54F21A6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163998" y="1779662"/>
                <a:ext cx="2752000" cy="1548000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p:sp>
        <p:nvSpPr>
          <p:cNvPr id="9" name="CaixaDeTexto 8">
            <a:extLst>
              <a:ext uri="{FF2B5EF4-FFF2-40B4-BE49-F238E27FC236}">
                <a16:creationId xmlns:a16="http://schemas.microsoft.com/office/drawing/2014/main" id="{3C5C6024-0AB9-4640-A7A9-137CFC71CD40}"/>
              </a:ext>
            </a:extLst>
          </p:cNvPr>
          <p:cNvSpPr txBox="1"/>
          <p:nvPr/>
        </p:nvSpPr>
        <p:spPr>
          <a:xfrm>
            <a:off x="228004" y="1396120"/>
            <a:ext cx="2752000" cy="276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b="1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Princípios do </a:t>
            </a:r>
            <a:r>
              <a:rPr lang="pt-BR" sz="1200" b="1" dirty="0" err="1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Beyond</a:t>
            </a:r>
            <a:r>
              <a:rPr lang="pt-BR" sz="1200" b="1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pt-BR" sz="1200" b="1" dirty="0" err="1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Budgeting</a:t>
            </a:r>
            <a:endParaRPr lang="pt-BR" sz="1200" b="1" dirty="0">
              <a:solidFill>
                <a:schemeClr val="bg1">
                  <a:lumMod val="9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6A44B694-4A8C-49BD-96A9-DF001F5E8768}"/>
              </a:ext>
            </a:extLst>
          </p:cNvPr>
          <p:cNvSpPr txBox="1"/>
          <p:nvPr/>
        </p:nvSpPr>
        <p:spPr>
          <a:xfrm>
            <a:off x="4576612" y="1396120"/>
            <a:ext cx="30243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b="1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Impactos em Gestão de Pessoas</a:t>
            </a:r>
          </a:p>
        </p:txBody>
      </p:sp>
    </p:spTree>
    <p:extLst>
      <p:ext uri="{BB962C8B-B14F-4D97-AF65-F5344CB8AC3E}">
        <p14:creationId xmlns:p14="http://schemas.microsoft.com/office/powerpoint/2010/main" val="3253971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hallow focus photograph of black and gray compass">
            <a:extLst>
              <a:ext uri="{FF2B5EF4-FFF2-40B4-BE49-F238E27FC236}">
                <a16:creationId xmlns:a16="http://schemas.microsoft.com/office/drawing/2014/main" id="{8B054C79-E8E3-4772-B898-6E3F574E7C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098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80214F2A-6CB0-403D-B688-936EDA404D70}"/>
              </a:ext>
            </a:extLst>
          </p:cNvPr>
          <p:cNvSpPr txBox="1"/>
          <p:nvPr/>
        </p:nvSpPr>
        <p:spPr>
          <a:xfrm>
            <a:off x="179512" y="195486"/>
            <a:ext cx="29883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ALOCAÇÃO</a:t>
            </a:r>
            <a:endParaRPr lang="pt-BR" sz="24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BB7E39C4-FA02-472F-BEA1-6D3BEB7A5738}"/>
              </a:ext>
            </a:extLst>
          </p:cNvPr>
          <p:cNvSpPr txBox="1"/>
          <p:nvPr/>
        </p:nvSpPr>
        <p:spPr>
          <a:xfrm>
            <a:off x="179512" y="709704"/>
            <a:ext cx="29883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DINÂMICA DE</a:t>
            </a:r>
            <a:endParaRPr lang="pt-BR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0E5250FA-69C4-461D-968C-086F58C8B684}"/>
              </a:ext>
            </a:extLst>
          </p:cNvPr>
          <p:cNvSpPr txBox="1"/>
          <p:nvPr/>
        </p:nvSpPr>
        <p:spPr>
          <a:xfrm>
            <a:off x="179678" y="1100812"/>
            <a:ext cx="29880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RECURSOS</a:t>
            </a:r>
          </a:p>
        </p:txBody>
      </p:sp>
    </p:spTree>
    <p:extLst>
      <p:ext uri="{BB962C8B-B14F-4D97-AF65-F5344CB8AC3E}">
        <p14:creationId xmlns:p14="http://schemas.microsoft.com/office/powerpoint/2010/main" val="22964149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shallow focus photograph of black and gray compass">
            <a:extLst>
              <a:ext uri="{FF2B5EF4-FFF2-40B4-BE49-F238E27FC236}">
                <a16:creationId xmlns:a16="http://schemas.microsoft.com/office/drawing/2014/main" id="{570F080B-18A2-4F08-B3A7-322098C2E8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098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Agrupar 1">
            <a:extLst>
              <a:ext uri="{FF2B5EF4-FFF2-40B4-BE49-F238E27FC236}">
                <a16:creationId xmlns:a16="http://schemas.microsoft.com/office/drawing/2014/main" id="{68DB6992-8F16-4F8D-BFFE-F20179C6F70B}"/>
              </a:ext>
            </a:extLst>
          </p:cNvPr>
          <p:cNvGrpSpPr/>
          <p:nvPr/>
        </p:nvGrpSpPr>
        <p:grpSpPr>
          <a:xfrm>
            <a:off x="2140858" y="843458"/>
            <a:ext cx="720040" cy="719800"/>
            <a:chOff x="195010" y="843798"/>
            <a:chExt cx="720040" cy="719800"/>
          </a:xfrm>
        </p:grpSpPr>
        <p:pic>
          <p:nvPicPr>
            <p:cNvPr id="12" name="Imagem 11">
              <a:extLst>
                <a:ext uri="{FF2B5EF4-FFF2-40B4-BE49-F238E27FC236}">
                  <a16:creationId xmlns:a16="http://schemas.microsoft.com/office/drawing/2014/main" id="{35EA0ED0-428F-4CBE-B9D2-B6E532B2F56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010" y="1203598"/>
              <a:ext cx="360000" cy="360000"/>
            </a:xfrm>
            <a:prstGeom prst="rect">
              <a:avLst/>
            </a:prstGeom>
          </p:spPr>
        </p:pic>
        <p:pic>
          <p:nvPicPr>
            <p:cNvPr id="14" name="Imagem 13">
              <a:extLst>
                <a:ext uri="{FF2B5EF4-FFF2-40B4-BE49-F238E27FC236}">
                  <a16:creationId xmlns:a16="http://schemas.microsoft.com/office/drawing/2014/main" id="{CDDD331A-2292-4FF0-90D7-A3A02E6682C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301" y="843798"/>
              <a:ext cx="360000" cy="360000"/>
            </a:xfrm>
            <a:prstGeom prst="rect">
              <a:avLst/>
            </a:prstGeom>
          </p:spPr>
        </p:pic>
        <p:pic>
          <p:nvPicPr>
            <p:cNvPr id="18" name="Imagem 17">
              <a:extLst>
                <a:ext uri="{FF2B5EF4-FFF2-40B4-BE49-F238E27FC236}">
                  <a16:creationId xmlns:a16="http://schemas.microsoft.com/office/drawing/2014/main" id="{5486672B-0BE1-4E13-8548-1387C18D950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1190" y="843798"/>
              <a:ext cx="360000" cy="360000"/>
            </a:xfrm>
            <a:prstGeom prst="rect">
              <a:avLst/>
            </a:prstGeom>
          </p:spPr>
        </p:pic>
        <p:pic>
          <p:nvPicPr>
            <p:cNvPr id="20" name="Imagem 19">
              <a:extLst>
                <a:ext uri="{FF2B5EF4-FFF2-40B4-BE49-F238E27FC236}">
                  <a16:creationId xmlns:a16="http://schemas.microsoft.com/office/drawing/2014/main" id="{D11FADF7-3FA6-41C5-8474-A15E091D767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5050" y="1203598"/>
              <a:ext cx="360000" cy="360000"/>
            </a:xfrm>
            <a:prstGeom prst="rect">
              <a:avLst/>
            </a:prstGeom>
          </p:spPr>
        </p:pic>
      </p:grpSp>
      <p:grpSp>
        <p:nvGrpSpPr>
          <p:cNvPr id="56" name="Agrupar 55">
            <a:extLst>
              <a:ext uri="{FF2B5EF4-FFF2-40B4-BE49-F238E27FC236}">
                <a16:creationId xmlns:a16="http://schemas.microsoft.com/office/drawing/2014/main" id="{AC6F6EF8-1F4E-426A-905B-1D1FEB988E27}"/>
              </a:ext>
            </a:extLst>
          </p:cNvPr>
          <p:cNvGrpSpPr/>
          <p:nvPr/>
        </p:nvGrpSpPr>
        <p:grpSpPr>
          <a:xfrm>
            <a:off x="2978820" y="843358"/>
            <a:ext cx="720040" cy="719800"/>
            <a:chOff x="195010" y="843798"/>
            <a:chExt cx="720040" cy="719800"/>
          </a:xfrm>
        </p:grpSpPr>
        <p:pic>
          <p:nvPicPr>
            <p:cNvPr id="57" name="Imagem 56">
              <a:extLst>
                <a:ext uri="{FF2B5EF4-FFF2-40B4-BE49-F238E27FC236}">
                  <a16:creationId xmlns:a16="http://schemas.microsoft.com/office/drawing/2014/main" id="{ED463481-A672-41B5-AB8A-1F212378487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010" y="1203598"/>
              <a:ext cx="360000" cy="360000"/>
            </a:xfrm>
            <a:prstGeom prst="rect">
              <a:avLst/>
            </a:prstGeom>
          </p:spPr>
        </p:pic>
        <p:pic>
          <p:nvPicPr>
            <p:cNvPr id="58" name="Imagem 57">
              <a:extLst>
                <a:ext uri="{FF2B5EF4-FFF2-40B4-BE49-F238E27FC236}">
                  <a16:creationId xmlns:a16="http://schemas.microsoft.com/office/drawing/2014/main" id="{55E90425-C631-4858-9041-28ED27FD8DB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301" y="843798"/>
              <a:ext cx="360000" cy="360000"/>
            </a:xfrm>
            <a:prstGeom prst="rect">
              <a:avLst/>
            </a:prstGeom>
          </p:spPr>
        </p:pic>
        <p:pic>
          <p:nvPicPr>
            <p:cNvPr id="59" name="Imagem 58">
              <a:extLst>
                <a:ext uri="{FF2B5EF4-FFF2-40B4-BE49-F238E27FC236}">
                  <a16:creationId xmlns:a16="http://schemas.microsoft.com/office/drawing/2014/main" id="{F0622EBC-4B40-4023-8B28-E341BFC1D38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1190" y="843798"/>
              <a:ext cx="360000" cy="360000"/>
            </a:xfrm>
            <a:prstGeom prst="rect">
              <a:avLst/>
            </a:prstGeom>
          </p:spPr>
        </p:pic>
        <p:pic>
          <p:nvPicPr>
            <p:cNvPr id="76" name="Imagem 75">
              <a:extLst>
                <a:ext uri="{FF2B5EF4-FFF2-40B4-BE49-F238E27FC236}">
                  <a16:creationId xmlns:a16="http://schemas.microsoft.com/office/drawing/2014/main" id="{9347A0D7-3E57-4D6A-B5B1-2266EEAF2C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5050" y="1203598"/>
              <a:ext cx="360000" cy="360000"/>
            </a:xfrm>
            <a:prstGeom prst="rect">
              <a:avLst/>
            </a:prstGeom>
          </p:spPr>
        </p:pic>
      </p:grpSp>
      <p:grpSp>
        <p:nvGrpSpPr>
          <p:cNvPr id="77" name="Agrupar 76">
            <a:extLst>
              <a:ext uri="{FF2B5EF4-FFF2-40B4-BE49-F238E27FC236}">
                <a16:creationId xmlns:a16="http://schemas.microsoft.com/office/drawing/2014/main" id="{D459E801-D8F4-4542-9AC6-95EE494AA932}"/>
              </a:ext>
            </a:extLst>
          </p:cNvPr>
          <p:cNvGrpSpPr/>
          <p:nvPr/>
        </p:nvGrpSpPr>
        <p:grpSpPr>
          <a:xfrm>
            <a:off x="3816782" y="843358"/>
            <a:ext cx="720040" cy="719800"/>
            <a:chOff x="195010" y="843798"/>
            <a:chExt cx="720040" cy="719800"/>
          </a:xfrm>
        </p:grpSpPr>
        <p:pic>
          <p:nvPicPr>
            <p:cNvPr id="78" name="Imagem 77">
              <a:extLst>
                <a:ext uri="{FF2B5EF4-FFF2-40B4-BE49-F238E27FC236}">
                  <a16:creationId xmlns:a16="http://schemas.microsoft.com/office/drawing/2014/main" id="{FAF9651F-B6AA-4F59-99CC-629D61EAEA9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010" y="1203598"/>
              <a:ext cx="360000" cy="360000"/>
            </a:xfrm>
            <a:prstGeom prst="rect">
              <a:avLst/>
            </a:prstGeom>
          </p:spPr>
        </p:pic>
        <p:pic>
          <p:nvPicPr>
            <p:cNvPr id="79" name="Imagem 78">
              <a:extLst>
                <a:ext uri="{FF2B5EF4-FFF2-40B4-BE49-F238E27FC236}">
                  <a16:creationId xmlns:a16="http://schemas.microsoft.com/office/drawing/2014/main" id="{9E821A3F-47BB-4BF5-96D0-9A87946C533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301" y="843798"/>
              <a:ext cx="360000" cy="360000"/>
            </a:xfrm>
            <a:prstGeom prst="rect">
              <a:avLst/>
            </a:prstGeom>
          </p:spPr>
        </p:pic>
        <p:pic>
          <p:nvPicPr>
            <p:cNvPr id="80" name="Imagem 79">
              <a:extLst>
                <a:ext uri="{FF2B5EF4-FFF2-40B4-BE49-F238E27FC236}">
                  <a16:creationId xmlns:a16="http://schemas.microsoft.com/office/drawing/2014/main" id="{417FC1AB-8015-4F70-92DB-036AD6AA528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1190" y="843798"/>
              <a:ext cx="360000" cy="360000"/>
            </a:xfrm>
            <a:prstGeom prst="rect">
              <a:avLst/>
            </a:prstGeom>
          </p:spPr>
        </p:pic>
        <p:pic>
          <p:nvPicPr>
            <p:cNvPr id="81" name="Imagem 80">
              <a:extLst>
                <a:ext uri="{FF2B5EF4-FFF2-40B4-BE49-F238E27FC236}">
                  <a16:creationId xmlns:a16="http://schemas.microsoft.com/office/drawing/2014/main" id="{247B9774-5BE7-4E14-96D0-4713C227B6E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5050" y="1203598"/>
              <a:ext cx="360000" cy="360000"/>
            </a:xfrm>
            <a:prstGeom prst="rect">
              <a:avLst/>
            </a:prstGeom>
          </p:spPr>
        </p:pic>
      </p:grpSp>
      <p:grpSp>
        <p:nvGrpSpPr>
          <p:cNvPr id="82" name="Agrupar 81">
            <a:extLst>
              <a:ext uri="{FF2B5EF4-FFF2-40B4-BE49-F238E27FC236}">
                <a16:creationId xmlns:a16="http://schemas.microsoft.com/office/drawing/2014/main" id="{91F0D840-722D-4B55-9F4B-348EF84D10FE}"/>
              </a:ext>
            </a:extLst>
          </p:cNvPr>
          <p:cNvGrpSpPr/>
          <p:nvPr/>
        </p:nvGrpSpPr>
        <p:grpSpPr>
          <a:xfrm>
            <a:off x="4654744" y="843358"/>
            <a:ext cx="720040" cy="719800"/>
            <a:chOff x="195010" y="843798"/>
            <a:chExt cx="720040" cy="719800"/>
          </a:xfrm>
        </p:grpSpPr>
        <p:pic>
          <p:nvPicPr>
            <p:cNvPr id="83" name="Imagem 82">
              <a:extLst>
                <a:ext uri="{FF2B5EF4-FFF2-40B4-BE49-F238E27FC236}">
                  <a16:creationId xmlns:a16="http://schemas.microsoft.com/office/drawing/2014/main" id="{D11EB2CC-814A-480F-8548-E5F6343CEAD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010" y="1203598"/>
              <a:ext cx="360000" cy="360000"/>
            </a:xfrm>
            <a:prstGeom prst="rect">
              <a:avLst/>
            </a:prstGeom>
          </p:spPr>
        </p:pic>
        <p:pic>
          <p:nvPicPr>
            <p:cNvPr id="84" name="Imagem 83">
              <a:extLst>
                <a:ext uri="{FF2B5EF4-FFF2-40B4-BE49-F238E27FC236}">
                  <a16:creationId xmlns:a16="http://schemas.microsoft.com/office/drawing/2014/main" id="{2425F6B2-0621-49E8-BF24-EE9F7B1C31C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301" y="843798"/>
              <a:ext cx="360000" cy="360000"/>
            </a:xfrm>
            <a:prstGeom prst="rect">
              <a:avLst/>
            </a:prstGeom>
          </p:spPr>
        </p:pic>
        <p:pic>
          <p:nvPicPr>
            <p:cNvPr id="85" name="Imagem 84">
              <a:extLst>
                <a:ext uri="{FF2B5EF4-FFF2-40B4-BE49-F238E27FC236}">
                  <a16:creationId xmlns:a16="http://schemas.microsoft.com/office/drawing/2014/main" id="{CF2186E7-9BAE-4F1D-A8D0-49E346D0D02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1190" y="843798"/>
              <a:ext cx="360000" cy="360000"/>
            </a:xfrm>
            <a:prstGeom prst="rect">
              <a:avLst/>
            </a:prstGeom>
          </p:spPr>
        </p:pic>
        <p:pic>
          <p:nvPicPr>
            <p:cNvPr id="86" name="Imagem 85">
              <a:extLst>
                <a:ext uri="{FF2B5EF4-FFF2-40B4-BE49-F238E27FC236}">
                  <a16:creationId xmlns:a16="http://schemas.microsoft.com/office/drawing/2014/main" id="{934149E5-FCB5-4672-A294-2142B6452FD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5050" y="1203598"/>
              <a:ext cx="360000" cy="360000"/>
            </a:xfrm>
            <a:prstGeom prst="rect">
              <a:avLst/>
            </a:prstGeom>
          </p:spPr>
        </p:pic>
      </p:grpSp>
      <p:grpSp>
        <p:nvGrpSpPr>
          <p:cNvPr id="87" name="Agrupar 86">
            <a:extLst>
              <a:ext uri="{FF2B5EF4-FFF2-40B4-BE49-F238E27FC236}">
                <a16:creationId xmlns:a16="http://schemas.microsoft.com/office/drawing/2014/main" id="{69EE5600-6739-467A-AC82-B5F5E4D3543E}"/>
              </a:ext>
            </a:extLst>
          </p:cNvPr>
          <p:cNvGrpSpPr/>
          <p:nvPr/>
        </p:nvGrpSpPr>
        <p:grpSpPr>
          <a:xfrm>
            <a:off x="5492706" y="843258"/>
            <a:ext cx="720040" cy="719800"/>
            <a:chOff x="195010" y="843798"/>
            <a:chExt cx="720040" cy="719800"/>
          </a:xfrm>
        </p:grpSpPr>
        <p:pic>
          <p:nvPicPr>
            <p:cNvPr id="88" name="Imagem 87">
              <a:extLst>
                <a:ext uri="{FF2B5EF4-FFF2-40B4-BE49-F238E27FC236}">
                  <a16:creationId xmlns:a16="http://schemas.microsoft.com/office/drawing/2014/main" id="{4418B7C9-BE7E-4D75-804E-9FA9C35B023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010" y="1203598"/>
              <a:ext cx="360000" cy="360000"/>
            </a:xfrm>
            <a:prstGeom prst="rect">
              <a:avLst/>
            </a:prstGeom>
          </p:spPr>
        </p:pic>
        <p:pic>
          <p:nvPicPr>
            <p:cNvPr id="89" name="Imagem 88">
              <a:extLst>
                <a:ext uri="{FF2B5EF4-FFF2-40B4-BE49-F238E27FC236}">
                  <a16:creationId xmlns:a16="http://schemas.microsoft.com/office/drawing/2014/main" id="{4D04B1D8-0D0B-4C6B-B4B8-BE9638F2B97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301" y="843798"/>
              <a:ext cx="360000" cy="360000"/>
            </a:xfrm>
            <a:prstGeom prst="rect">
              <a:avLst/>
            </a:prstGeom>
          </p:spPr>
        </p:pic>
        <p:pic>
          <p:nvPicPr>
            <p:cNvPr id="90" name="Imagem 89">
              <a:extLst>
                <a:ext uri="{FF2B5EF4-FFF2-40B4-BE49-F238E27FC236}">
                  <a16:creationId xmlns:a16="http://schemas.microsoft.com/office/drawing/2014/main" id="{E5D19E17-A408-4FC8-8C85-ED9BF454521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1190" y="843798"/>
              <a:ext cx="360000" cy="360000"/>
            </a:xfrm>
            <a:prstGeom prst="rect">
              <a:avLst/>
            </a:prstGeom>
          </p:spPr>
        </p:pic>
        <p:pic>
          <p:nvPicPr>
            <p:cNvPr id="91" name="Imagem 90">
              <a:extLst>
                <a:ext uri="{FF2B5EF4-FFF2-40B4-BE49-F238E27FC236}">
                  <a16:creationId xmlns:a16="http://schemas.microsoft.com/office/drawing/2014/main" id="{86B1A904-B53A-435B-80CC-C4D50702480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5050" y="1203598"/>
              <a:ext cx="360000" cy="360000"/>
            </a:xfrm>
            <a:prstGeom prst="rect">
              <a:avLst/>
            </a:prstGeom>
          </p:spPr>
        </p:pic>
      </p:grpSp>
      <p:grpSp>
        <p:nvGrpSpPr>
          <p:cNvPr id="92" name="Agrupar 91">
            <a:extLst>
              <a:ext uri="{FF2B5EF4-FFF2-40B4-BE49-F238E27FC236}">
                <a16:creationId xmlns:a16="http://schemas.microsoft.com/office/drawing/2014/main" id="{F19AC1A0-7FE9-4AC7-9748-61303CB7E7C4}"/>
              </a:ext>
            </a:extLst>
          </p:cNvPr>
          <p:cNvGrpSpPr/>
          <p:nvPr/>
        </p:nvGrpSpPr>
        <p:grpSpPr>
          <a:xfrm>
            <a:off x="6330668" y="843258"/>
            <a:ext cx="720040" cy="719800"/>
            <a:chOff x="195010" y="843798"/>
            <a:chExt cx="720040" cy="719800"/>
          </a:xfrm>
        </p:grpSpPr>
        <p:pic>
          <p:nvPicPr>
            <p:cNvPr id="93" name="Imagem 92">
              <a:extLst>
                <a:ext uri="{FF2B5EF4-FFF2-40B4-BE49-F238E27FC236}">
                  <a16:creationId xmlns:a16="http://schemas.microsoft.com/office/drawing/2014/main" id="{A5DF8415-D9F6-4C2D-B5E9-08FD626CE38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010" y="1203598"/>
              <a:ext cx="360000" cy="360000"/>
            </a:xfrm>
            <a:prstGeom prst="rect">
              <a:avLst/>
            </a:prstGeom>
          </p:spPr>
        </p:pic>
        <p:pic>
          <p:nvPicPr>
            <p:cNvPr id="94" name="Imagem 93">
              <a:extLst>
                <a:ext uri="{FF2B5EF4-FFF2-40B4-BE49-F238E27FC236}">
                  <a16:creationId xmlns:a16="http://schemas.microsoft.com/office/drawing/2014/main" id="{94656E3A-AC63-4F7E-B58D-BFCC792A97E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301" y="843798"/>
              <a:ext cx="360000" cy="360000"/>
            </a:xfrm>
            <a:prstGeom prst="rect">
              <a:avLst/>
            </a:prstGeom>
          </p:spPr>
        </p:pic>
        <p:pic>
          <p:nvPicPr>
            <p:cNvPr id="95" name="Imagem 94">
              <a:extLst>
                <a:ext uri="{FF2B5EF4-FFF2-40B4-BE49-F238E27FC236}">
                  <a16:creationId xmlns:a16="http://schemas.microsoft.com/office/drawing/2014/main" id="{698631B6-25A8-43A7-8060-9B34423CAE4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1190" y="843798"/>
              <a:ext cx="360000" cy="360000"/>
            </a:xfrm>
            <a:prstGeom prst="rect">
              <a:avLst/>
            </a:prstGeom>
          </p:spPr>
        </p:pic>
        <p:pic>
          <p:nvPicPr>
            <p:cNvPr id="96" name="Imagem 95">
              <a:extLst>
                <a:ext uri="{FF2B5EF4-FFF2-40B4-BE49-F238E27FC236}">
                  <a16:creationId xmlns:a16="http://schemas.microsoft.com/office/drawing/2014/main" id="{EE0FD14B-8A81-43C3-8B10-71F822E579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5050" y="1203598"/>
              <a:ext cx="360000" cy="360000"/>
            </a:xfrm>
            <a:prstGeom prst="rect">
              <a:avLst/>
            </a:prstGeom>
          </p:spPr>
        </p:pic>
      </p:grpSp>
      <p:grpSp>
        <p:nvGrpSpPr>
          <p:cNvPr id="97" name="Agrupar 96">
            <a:extLst>
              <a:ext uri="{FF2B5EF4-FFF2-40B4-BE49-F238E27FC236}">
                <a16:creationId xmlns:a16="http://schemas.microsoft.com/office/drawing/2014/main" id="{DAF884C2-820C-4981-9F57-E75148E68332}"/>
              </a:ext>
            </a:extLst>
          </p:cNvPr>
          <p:cNvGrpSpPr/>
          <p:nvPr/>
        </p:nvGrpSpPr>
        <p:grpSpPr>
          <a:xfrm>
            <a:off x="7168628" y="843258"/>
            <a:ext cx="720040" cy="719800"/>
            <a:chOff x="195010" y="843798"/>
            <a:chExt cx="720040" cy="719800"/>
          </a:xfrm>
        </p:grpSpPr>
        <p:pic>
          <p:nvPicPr>
            <p:cNvPr id="98" name="Imagem 97">
              <a:extLst>
                <a:ext uri="{FF2B5EF4-FFF2-40B4-BE49-F238E27FC236}">
                  <a16:creationId xmlns:a16="http://schemas.microsoft.com/office/drawing/2014/main" id="{601381CB-A5EF-455E-8240-98EB2ED4800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010" y="1203598"/>
              <a:ext cx="360000" cy="360000"/>
            </a:xfrm>
            <a:prstGeom prst="rect">
              <a:avLst/>
            </a:prstGeom>
          </p:spPr>
        </p:pic>
        <p:pic>
          <p:nvPicPr>
            <p:cNvPr id="99" name="Imagem 98">
              <a:extLst>
                <a:ext uri="{FF2B5EF4-FFF2-40B4-BE49-F238E27FC236}">
                  <a16:creationId xmlns:a16="http://schemas.microsoft.com/office/drawing/2014/main" id="{33F06780-D09D-48A9-B684-4F70AD3F377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301" y="843798"/>
              <a:ext cx="360000" cy="360000"/>
            </a:xfrm>
            <a:prstGeom prst="rect">
              <a:avLst/>
            </a:prstGeom>
          </p:spPr>
        </p:pic>
        <p:pic>
          <p:nvPicPr>
            <p:cNvPr id="100" name="Imagem 99">
              <a:extLst>
                <a:ext uri="{FF2B5EF4-FFF2-40B4-BE49-F238E27FC236}">
                  <a16:creationId xmlns:a16="http://schemas.microsoft.com/office/drawing/2014/main" id="{B829BAE9-B0B1-4ACD-B540-25FF13A32A0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1190" y="843798"/>
              <a:ext cx="360000" cy="360000"/>
            </a:xfrm>
            <a:prstGeom prst="rect">
              <a:avLst/>
            </a:prstGeom>
          </p:spPr>
        </p:pic>
        <p:pic>
          <p:nvPicPr>
            <p:cNvPr id="101" name="Imagem 100">
              <a:extLst>
                <a:ext uri="{FF2B5EF4-FFF2-40B4-BE49-F238E27FC236}">
                  <a16:creationId xmlns:a16="http://schemas.microsoft.com/office/drawing/2014/main" id="{3AE4DCAD-4272-4012-9AE3-5DD11213E75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5050" y="1203598"/>
              <a:ext cx="360000" cy="360000"/>
            </a:xfrm>
            <a:prstGeom prst="rect">
              <a:avLst/>
            </a:prstGeom>
          </p:spPr>
        </p:pic>
      </p:grpSp>
      <p:grpSp>
        <p:nvGrpSpPr>
          <p:cNvPr id="102" name="Agrupar 101">
            <a:extLst>
              <a:ext uri="{FF2B5EF4-FFF2-40B4-BE49-F238E27FC236}">
                <a16:creationId xmlns:a16="http://schemas.microsoft.com/office/drawing/2014/main" id="{686BE95C-25B5-4336-AA04-9F419B5B3931}"/>
              </a:ext>
            </a:extLst>
          </p:cNvPr>
          <p:cNvGrpSpPr/>
          <p:nvPr/>
        </p:nvGrpSpPr>
        <p:grpSpPr>
          <a:xfrm>
            <a:off x="2133109" y="1898021"/>
            <a:ext cx="720040" cy="719800"/>
            <a:chOff x="195010" y="843798"/>
            <a:chExt cx="720040" cy="719800"/>
          </a:xfrm>
        </p:grpSpPr>
        <p:pic>
          <p:nvPicPr>
            <p:cNvPr id="103" name="Imagem 102">
              <a:extLst>
                <a:ext uri="{FF2B5EF4-FFF2-40B4-BE49-F238E27FC236}">
                  <a16:creationId xmlns:a16="http://schemas.microsoft.com/office/drawing/2014/main" id="{DC0C7CF5-1850-460C-9E6E-22134131893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010" y="1203598"/>
              <a:ext cx="360000" cy="360000"/>
            </a:xfrm>
            <a:prstGeom prst="rect">
              <a:avLst/>
            </a:prstGeom>
          </p:spPr>
        </p:pic>
        <p:pic>
          <p:nvPicPr>
            <p:cNvPr id="104" name="Imagem 103">
              <a:extLst>
                <a:ext uri="{FF2B5EF4-FFF2-40B4-BE49-F238E27FC236}">
                  <a16:creationId xmlns:a16="http://schemas.microsoft.com/office/drawing/2014/main" id="{411625EE-17CD-4B4B-B81A-4BF92AC3F57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301" y="843798"/>
              <a:ext cx="360000" cy="360000"/>
            </a:xfrm>
            <a:prstGeom prst="rect">
              <a:avLst/>
            </a:prstGeom>
          </p:spPr>
        </p:pic>
        <p:pic>
          <p:nvPicPr>
            <p:cNvPr id="105" name="Imagem 104">
              <a:extLst>
                <a:ext uri="{FF2B5EF4-FFF2-40B4-BE49-F238E27FC236}">
                  <a16:creationId xmlns:a16="http://schemas.microsoft.com/office/drawing/2014/main" id="{D10D6837-BC73-4296-A5B7-3F5109AA4A5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1190" y="843798"/>
              <a:ext cx="360000" cy="360000"/>
            </a:xfrm>
            <a:prstGeom prst="rect">
              <a:avLst/>
            </a:prstGeom>
          </p:spPr>
        </p:pic>
        <p:pic>
          <p:nvPicPr>
            <p:cNvPr id="106" name="Imagem 105">
              <a:extLst>
                <a:ext uri="{FF2B5EF4-FFF2-40B4-BE49-F238E27FC236}">
                  <a16:creationId xmlns:a16="http://schemas.microsoft.com/office/drawing/2014/main" id="{42146CBF-7338-47C3-9450-8216E319581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5050" y="1203598"/>
              <a:ext cx="360000" cy="360000"/>
            </a:xfrm>
            <a:prstGeom prst="rect">
              <a:avLst/>
            </a:prstGeom>
          </p:spPr>
        </p:pic>
      </p:grpSp>
      <p:grpSp>
        <p:nvGrpSpPr>
          <p:cNvPr id="107" name="Agrupar 106">
            <a:extLst>
              <a:ext uri="{FF2B5EF4-FFF2-40B4-BE49-F238E27FC236}">
                <a16:creationId xmlns:a16="http://schemas.microsoft.com/office/drawing/2014/main" id="{F6A5B7E5-3571-4C07-A024-FE786CBD5C7C}"/>
              </a:ext>
            </a:extLst>
          </p:cNvPr>
          <p:cNvGrpSpPr/>
          <p:nvPr/>
        </p:nvGrpSpPr>
        <p:grpSpPr>
          <a:xfrm>
            <a:off x="2971071" y="1898021"/>
            <a:ext cx="720040" cy="719800"/>
            <a:chOff x="195010" y="843798"/>
            <a:chExt cx="720040" cy="719800"/>
          </a:xfrm>
        </p:grpSpPr>
        <p:pic>
          <p:nvPicPr>
            <p:cNvPr id="108" name="Imagem 107">
              <a:extLst>
                <a:ext uri="{FF2B5EF4-FFF2-40B4-BE49-F238E27FC236}">
                  <a16:creationId xmlns:a16="http://schemas.microsoft.com/office/drawing/2014/main" id="{BFB92104-E637-4360-AE3F-B5B9A6A6F48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010" y="1203598"/>
              <a:ext cx="360000" cy="360000"/>
            </a:xfrm>
            <a:prstGeom prst="rect">
              <a:avLst/>
            </a:prstGeom>
          </p:spPr>
        </p:pic>
        <p:pic>
          <p:nvPicPr>
            <p:cNvPr id="109" name="Imagem 108">
              <a:extLst>
                <a:ext uri="{FF2B5EF4-FFF2-40B4-BE49-F238E27FC236}">
                  <a16:creationId xmlns:a16="http://schemas.microsoft.com/office/drawing/2014/main" id="{6A1F167C-073A-4A7F-8BD4-27B8EE1C718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301" y="843798"/>
              <a:ext cx="360000" cy="360000"/>
            </a:xfrm>
            <a:prstGeom prst="rect">
              <a:avLst/>
            </a:prstGeom>
          </p:spPr>
        </p:pic>
        <p:pic>
          <p:nvPicPr>
            <p:cNvPr id="110" name="Imagem 109">
              <a:extLst>
                <a:ext uri="{FF2B5EF4-FFF2-40B4-BE49-F238E27FC236}">
                  <a16:creationId xmlns:a16="http://schemas.microsoft.com/office/drawing/2014/main" id="{4B227ED6-C734-4B10-8096-B49219A80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1190" y="843798"/>
              <a:ext cx="360000" cy="360000"/>
            </a:xfrm>
            <a:prstGeom prst="rect">
              <a:avLst/>
            </a:prstGeom>
          </p:spPr>
        </p:pic>
        <p:pic>
          <p:nvPicPr>
            <p:cNvPr id="111" name="Imagem 110">
              <a:extLst>
                <a:ext uri="{FF2B5EF4-FFF2-40B4-BE49-F238E27FC236}">
                  <a16:creationId xmlns:a16="http://schemas.microsoft.com/office/drawing/2014/main" id="{B5B96CD4-F84E-4C6B-AD97-A8E8E9B280C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5050" y="1203598"/>
              <a:ext cx="360000" cy="360000"/>
            </a:xfrm>
            <a:prstGeom prst="rect">
              <a:avLst/>
            </a:prstGeom>
          </p:spPr>
        </p:pic>
      </p:grpSp>
      <p:grpSp>
        <p:nvGrpSpPr>
          <p:cNvPr id="112" name="Agrupar 111">
            <a:extLst>
              <a:ext uri="{FF2B5EF4-FFF2-40B4-BE49-F238E27FC236}">
                <a16:creationId xmlns:a16="http://schemas.microsoft.com/office/drawing/2014/main" id="{AE068010-AE0D-4076-89FC-1062626B86BF}"/>
              </a:ext>
            </a:extLst>
          </p:cNvPr>
          <p:cNvGrpSpPr/>
          <p:nvPr/>
        </p:nvGrpSpPr>
        <p:grpSpPr>
          <a:xfrm>
            <a:off x="3809033" y="1898021"/>
            <a:ext cx="720040" cy="719800"/>
            <a:chOff x="195010" y="843798"/>
            <a:chExt cx="720040" cy="719800"/>
          </a:xfrm>
        </p:grpSpPr>
        <p:pic>
          <p:nvPicPr>
            <p:cNvPr id="113" name="Imagem 112">
              <a:extLst>
                <a:ext uri="{FF2B5EF4-FFF2-40B4-BE49-F238E27FC236}">
                  <a16:creationId xmlns:a16="http://schemas.microsoft.com/office/drawing/2014/main" id="{8D8EAD9D-ABFD-4EB9-ACFF-79CE29A893A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010" y="1203598"/>
              <a:ext cx="360000" cy="360000"/>
            </a:xfrm>
            <a:prstGeom prst="rect">
              <a:avLst/>
            </a:prstGeom>
          </p:spPr>
        </p:pic>
        <p:pic>
          <p:nvPicPr>
            <p:cNvPr id="114" name="Imagem 113">
              <a:extLst>
                <a:ext uri="{FF2B5EF4-FFF2-40B4-BE49-F238E27FC236}">
                  <a16:creationId xmlns:a16="http://schemas.microsoft.com/office/drawing/2014/main" id="{655C9DE4-DCBA-4AD6-B565-081D1CB378E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301" y="843798"/>
              <a:ext cx="360000" cy="360000"/>
            </a:xfrm>
            <a:prstGeom prst="rect">
              <a:avLst/>
            </a:prstGeom>
          </p:spPr>
        </p:pic>
        <p:pic>
          <p:nvPicPr>
            <p:cNvPr id="115" name="Imagem 114">
              <a:extLst>
                <a:ext uri="{FF2B5EF4-FFF2-40B4-BE49-F238E27FC236}">
                  <a16:creationId xmlns:a16="http://schemas.microsoft.com/office/drawing/2014/main" id="{8C8654BA-426C-4FB6-8775-8AB09D26959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1190" y="843798"/>
              <a:ext cx="360000" cy="360000"/>
            </a:xfrm>
            <a:prstGeom prst="rect">
              <a:avLst/>
            </a:prstGeom>
          </p:spPr>
        </p:pic>
        <p:pic>
          <p:nvPicPr>
            <p:cNvPr id="116" name="Imagem 115">
              <a:extLst>
                <a:ext uri="{FF2B5EF4-FFF2-40B4-BE49-F238E27FC236}">
                  <a16:creationId xmlns:a16="http://schemas.microsoft.com/office/drawing/2014/main" id="{AFBAA594-2B74-413F-AD50-7EBFA5F482B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5050" y="1203598"/>
              <a:ext cx="360000" cy="360000"/>
            </a:xfrm>
            <a:prstGeom prst="rect">
              <a:avLst/>
            </a:prstGeom>
          </p:spPr>
        </p:pic>
      </p:grpSp>
      <p:grpSp>
        <p:nvGrpSpPr>
          <p:cNvPr id="117" name="Agrupar 116">
            <a:extLst>
              <a:ext uri="{FF2B5EF4-FFF2-40B4-BE49-F238E27FC236}">
                <a16:creationId xmlns:a16="http://schemas.microsoft.com/office/drawing/2014/main" id="{4976380C-28DA-4C20-BA45-8D72E5FBCCF4}"/>
              </a:ext>
            </a:extLst>
          </p:cNvPr>
          <p:cNvGrpSpPr/>
          <p:nvPr/>
        </p:nvGrpSpPr>
        <p:grpSpPr>
          <a:xfrm>
            <a:off x="4646995" y="1898021"/>
            <a:ext cx="720040" cy="719800"/>
            <a:chOff x="195010" y="843798"/>
            <a:chExt cx="720040" cy="719800"/>
          </a:xfrm>
        </p:grpSpPr>
        <p:pic>
          <p:nvPicPr>
            <p:cNvPr id="118" name="Imagem 117">
              <a:extLst>
                <a:ext uri="{FF2B5EF4-FFF2-40B4-BE49-F238E27FC236}">
                  <a16:creationId xmlns:a16="http://schemas.microsoft.com/office/drawing/2014/main" id="{E2A59ECA-C1CF-40A2-97CF-9541B0534E5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010" y="1203598"/>
              <a:ext cx="360000" cy="360000"/>
            </a:xfrm>
            <a:prstGeom prst="rect">
              <a:avLst/>
            </a:prstGeom>
          </p:spPr>
        </p:pic>
        <p:pic>
          <p:nvPicPr>
            <p:cNvPr id="119" name="Imagem 118">
              <a:extLst>
                <a:ext uri="{FF2B5EF4-FFF2-40B4-BE49-F238E27FC236}">
                  <a16:creationId xmlns:a16="http://schemas.microsoft.com/office/drawing/2014/main" id="{DE7A83B1-E10B-43EA-8510-686679B9028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301" y="843798"/>
              <a:ext cx="360000" cy="360000"/>
            </a:xfrm>
            <a:prstGeom prst="rect">
              <a:avLst/>
            </a:prstGeom>
          </p:spPr>
        </p:pic>
        <p:pic>
          <p:nvPicPr>
            <p:cNvPr id="120" name="Imagem 119">
              <a:extLst>
                <a:ext uri="{FF2B5EF4-FFF2-40B4-BE49-F238E27FC236}">
                  <a16:creationId xmlns:a16="http://schemas.microsoft.com/office/drawing/2014/main" id="{1FBB87FA-40A7-4F8F-9B07-0B6F1E66D47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1190" y="843798"/>
              <a:ext cx="360000" cy="360000"/>
            </a:xfrm>
            <a:prstGeom prst="rect">
              <a:avLst/>
            </a:prstGeom>
          </p:spPr>
        </p:pic>
        <p:pic>
          <p:nvPicPr>
            <p:cNvPr id="121" name="Imagem 120">
              <a:extLst>
                <a:ext uri="{FF2B5EF4-FFF2-40B4-BE49-F238E27FC236}">
                  <a16:creationId xmlns:a16="http://schemas.microsoft.com/office/drawing/2014/main" id="{57F25BCE-966E-44CF-A910-E44406331F1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5050" y="1203598"/>
              <a:ext cx="360000" cy="360000"/>
            </a:xfrm>
            <a:prstGeom prst="rect">
              <a:avLst/>
            </a:prstGeom>
          </p:spPr>
        </p:pic>
      </p:grpSp>
      <p:grpSp>
        <p:nvGrpSpPr>
          <p:cNvPr id="122" name="Agrupar 121">
            <a:extLst>
              <a:ext uri="{FF2B5EF4-FFF2-40B4-BE49-F238E27FC236}">
                <a16:creationId xmlns:a16="http://schemas.microsoft.com/office/drawing/2014/main" id="{18034150-71CE-4A4D-B5AD-247B3A7A6EAC}"/>
              </a:ext>
            </a:extLst>
          </p:cNvPr>
          <p:cNvGrpSpPr/>
          <p:nvPr/>
        </p:nvGrpSpPr>
        <p:grpSpPr>
          <a:xfrm>
            <a:off x="5484957" y="1898021"/>
            <a:ext cx="720040" cy="719800"/>
            <a:chOff x="195010" y="843798"/>
            <a:chExt cx="720040" cy="719800"/>
          </a:xfrm>
        </p:grpSpPr>
        <p:pic>
          <p:nvPicPr>
            <p:cNvPr id="123" name="Imagem 122">
              <a:extLst>
                <a:ext uri="{FF2B5EF4-FFF2-40B4-BE49-F238E27FC236}">
                  <a16:creationId xmlns:a16="http://schemas.microsoft.com/office/drawing/2014/main" id="{7A32EDCA-AA90-4EA3-808C-01D499F8B6F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010" y="1203598"/>
              <a:ext cx="360000" cy="360000"/>
            </a:xfrm>
            <a:prstGeom prst="rect">
              <a:avLst/>
            </a:prstGeom>
          </p:spPr>
        </p:pic>
        <p:pic>
          <p:nvPicPr>
            <p:cNvPr id="124" name="Imagem 123">
              <a:extLst>
                <a:ext uri="{FF2B5EF4-FFF2-40B4-BE49-F238E27FC236}">
                  <a16:creationId xmlns:a16="http://schemas.microsoft.com/office/drawing/2014/main" id="{5E7B9696-F942-436E-9F8E-9B815B09507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301" y="843798"/>
              <a:ext cx="360000" cy="360000"/>
            </a:xfrm>
            <a:prstGeom prst="rect">
              <a:avLst/>
            </a:prstGeom>
          </p:spPr>
        </p:pic>
        <p:pic>
          <p:nvPicPr>
            <p:cNvPr id="125" name="Imagem 124">
              <a:extLst>
                <a:ext uri="{FF2B5EF4-FFF2-40B4-BE49-F238E27FC236}">
                  <a16:creationId xmlns:a16="http://schemas.microsoft.com/office/drawing/2014/main" id="{C8C1698B-6F7F-4B36-B285-4A085F53343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1190" y="843798"/>
              <a:ext cx="360000" cy="360000"/>
            </a:xfrm>
            <a:prstGeom prst="rect">
              <a:avLst/>
            </a:prstGeom>
          </p:spPr>
        </p:pic>
        <p:pic>
          <p:nvPicPr>
            <p:cNvPr id="126" name="Imagem 125">
              <a:extLst>
                <a:ext uri="{FF2B5EF4-FFF2-40B4-BE49-F238E27FC236}">
                  <a16:creationId xmlns:a16="http://schemas.microsoft.com/office/drawing/2014/main" id="{1A8D2D20-D658-462E-8F32-99FCB352DF7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5050" y="1203598"/>
              <a:ext cx="360000" cy="360000"/>
            </a:xfrm>
            <a:prstGeom prst="rect">
              <a:avLst/>
            </a:prstGeom>
          </p:spPr>
        </p:pic>
      </p:grpSp>
      <p:grpSp>
        <p:nvGrpSpPr>
          <p:cNvPr id="132" name="Agrupar 131">
            <a:extLst>
              <a:ext uri="{FF2B5EF4-FFF2-40B4-BE49-F238E27FC236}">
                <a16:creationId xmlns:a16="http://schemas.microsoft.com/office/drawing/2014/main" id="{2A6F824B-891C-40C3-B781-C111FCE754E1}"/>
              </a:ext>
            </a:extLst>
          </p:cNvPr>
          <p:cNvGrpSpPr/>
          <p:nvPr/>
        </p:nvGrpSpPr>
        <p:grpSpPr>
          <a:xfrm>
            <a:off x="2143945" y="2952784"/>
            <a:ext cx="720040" cy="719800"/>
            <a:chOff x="195010" y="843798"/>
            <a:chExt cx="720040" cy="719800"/>
          </a:xfrm>
        </p:grpSpPr>
        <p:pic>
          <p:nvPicPr>
            <p:cNvPr id="133" name="Imagem 132">
              <a:extLst>
                <a:ext uri="{FF2B5EF4-FFF2-40B4-BE49-F238E27FC236}">
                  <a16:creationId xmlns:a16="http://schemas.microsoft.com/office/drawing/2014/main" id="{A8799C9F-8BDA-4AAB-91AA-6CE4192727A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010" y="1203598"/>
              <a:ext cx="360000" cy="360000"/>
            </a:xfrm>
            <a:prstGeom prst="rect">
              <a:avLst/>
            </a:prstGeom>
          </p:spPr>
        </p:pic>
        <p:pic>
          <p:nvPicPr>
            <p:cNvPr id="134" name="Imagem 133">
              <a:extLst>
                <a:ext uri="{FF2B5EF4-FFF2-40B4-BE49-F238E27FC236}">
                  <a16:creationId xmlns:a16="http://schemas.microsoft.com/office/drawing/2014/main" id="{3E718B82-E08E-4569-BB17-618B381A629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301" y="843798"/>
              <a:ext cx="360000" cy="360000"/>
            </a:xfrm>
            <a:prstGeom prst="rect">
              <a:avLst/>
            </a:prstGeom>
          </p:spPr>
        </p:pic>
        <p:pic>
          <p:nvPicPr>
            <p:cNvPr id="135" name="Imagem 134">
              <a:extLst>
                <a:ext uri="{FF2B5EF4-FFF2-40B4-BE49-F238E27FC236}">
                  <a16:creationId xmlns:a16="http://schemas.microsoft.com/office/drawing/2014/main" id="{2664F5EE-0F86-46EF-85ED-7AA313CA6CE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1190" y="843798"/>
              <a:ext cx="360000" cy="360000"/>
            </a:xfrm>
            <a:prstGeom prst="rect">
              <a:avLst/>
            </a:prstGeom>
          </p:spPr>
        </p:pic>
        <p:pic>
          <p:nvPicPr>
            <p:cNvPr id="136" name="Imagem 135">
              <a:extLst>
                <a:ext uri="{FF2B5EF4-FFF2-40B4-BE49-F238E27FC236}">
                  <a16:creationId xmlns:a16="http://schemas.microsoft.com/office/drawing/2014/main" id="{72E4AD28-7BD5-44AB-89F4-AB9273850DA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5050" y="1203598"/>
              <a:ext cx="360000" cy="360000"/>
            </a:xfrm>
            <a:prstGeom prst="rect">
              <a:avLst/>
            </a:prstGeom>
          </p:spPr>
        </p:pic>
      </p:grpSp>
      <p:grpSp>
        <p:nvGrpSpPr>
          <p:cNvPr id="137" name="Agrupar 136">
            <a:extLst>
              <a:ext uri="{FF2B5EF4-FFF2-40B4-BE49-F238E27FC236}">
                <a16:creationId xmlns:a16="http://schemas.microsoft.com/office/drawing/2014/main" id="{8AD56182-4699-48A3-8371-782633E37E9B}"/>
              </a:ext>
            </a:extLst>
          </p:cNvPr>
          <p:cNvGrpSpPr/>
          <p:nvPr/>
        </p:nvGrpSpPr>
        <p:grpSpPr>
          <a:xfrm>
            <a:off x="2981907" y="2952784"/>
            <a:ext cx="720040" cy="719800"/>
            <a:chOff x="195010" y="843798"/>
            <a:chExt cx="720040" cy="719800"/>
          </a:xfrm>
        </p:grpSpPr>
        <p:pic>
          <p:nvPicPr>
            <p:cNvPr id="138" name="Imagem 137">
              <a:extLst>
                <a:ext uri="{FF2B5EF4-FFF2-40B4-BE49-F238E27FC236}">
                  <a16:creationId xmlns:a16="http://schemas.microsoft.com/office/drawing/2014/main" id="{8713A9D6-178B-4549-8EB6-DDDBCB50ABE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010" y="1203598"/>
              <a:ext cx="360000" cy="360000"/>
            </a:xfrm>
            <a:prstGeom prst="rect">
              <a:avLst/>
            </a:prstGeom>
          </p:spPr>
        </p:pic>
        <p:pic>
          <p:nvPicPr>
            <p:cNvPr id="139" name="Imagem 138">
              <a:extLst>
                <a:ext uri="{FF2B5EF4-FFF2-40B4-BE49-F238E27FC236}">
                  <a16:creationId xmlns:a16="http://schemas.microsoft.com/office/drawing/2014/main" id="{0158D982-C059-4F48-9C5E-C8D7D98E3F8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301" y="843798"/>
              <a:ext cx="360000" cy="360000"/>
            </a:xfrm>
            <a:prstGeom prst="rect">
              <a:avLst/>
            </a:prstGeom>
          </p:spPr>
        </p:pic>
        <p:pic>
          <p:nvPicPr>
            <p:cNvPr id="140" name="Imagem 139">
              <a:extLst>
                <a:ext uri="{FF2B5EF4-FFF2-40B4-BE49-F238E27FC236}">
                  <a16:creationId xmlns:a16="http://schemas.microsoft.com/office/drawing/2014/main" id="{99E4E189-4569-403B-9B8E-38F143AC5E9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1190" y="843798"/>
              <a:ext cx="360000" cy="360000"/>
            </a:xfrm>
            <a:prstGeom prst="rect">
              <a:avLst/>
            </a:prstGeom>
          </p:spPr>
        </p:pic>
        <p:pic>
          <p:nvPicPr>
            <p:cNvPr id="141" name="Imagem 140">
              <a:extLst>
                <a:ext uri="{FF2B5EF4-FFF2-40B4-BE49-F238E27FC236}">
                  <a16:creationId xmlns:a16="http://schemas.microsoft.com/office/drawing/2014/main" id="{E90BDE54-A943-4387-850D-38559D6DDA8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5050" y="1203598"/>
              <a:ext cx="360000" cy="360000"/>
            </a:xfrm>
            <a:prstGeom prst="rect">
              <a:avLst/>
            </a:prstGeom>
          </p:spPr>
        </p:pic>
      </p:grpSp>
      <p:grpSp>
        <p:nvGrpSpPr>
          <p:cNvPr id="142" name="Agrupar 141">
            <a:extLst>
              <a:ext uri="{FF2B5EF4-FFF2-40B4-BE49-F238E27FC236}">
                <a16:creationId xmlns:a16="http://schemas.microsoft.com/office/drawing/2014/main" id="{33E5A126-7978-41AF-B2EF-0E5424046DBC}"/>
              </a:ext>
            </a:extLst>
          </p:cNvPr>
          <p:cNvGrpSpPr/>
          <p:nvPr/>
        </p:nvGrpSpPr>
        <p:grpSpPr>
          <a:xfrm>
            <a:off x="3819869" y="2952784"/>
            <a:ext cx="720040" cy="719800"/>
            <a:chOff x="195010" y="843798"/>
            <a:chExt cx="720040" cy="719800"/>
          </a:xfrm>
        </p:grpSpPr>
        <p:pic>
          <p:nvPicPr>
            <p:cNvPr id="143" name="Imagem 142">
              <a:extLst>
                <a:ext uri="{FF2B5EF4-FFF2-40B4-BE49-F238E27FC236}">
                  <a16:creationId xmlns:a16="http://schemas.microsoft.com/office/drawing/2014/main" id="{D677EE41-367A-4338-978F-49B3BDD2A60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010" y="1203598"/>
              <a:ext cx="360000" cy="360000"/>
            </a:xfrm>
            <a:prstGeom prst="rect">
              <a:avLst/>
            </a:prstGeom>
          </p:spPr>
        </p:pic>
        <p:pic>
          <p:nvPicPr>
            <p:cNvPr id="144" name="Imagem 143">
              <a:extLst>
                <a:ext uri="{FF2B5EF4-FFF2-40B4-BE49-F238E27FC236}">
                  <a16:creationId xmlns:a16="http://schemas.microsoft.com/office/drawing/2014/main" id="{FB20FD32-68A7-4BCE-8D04-301A16FA232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301" y="843798"/>
              <a:ext cx="360000" cy="360000"/>
            </a:xfrm>
            <a:prstGeom prst="rect">
              <a:avLst/>
            </a:prstGeom>
          </p:spPr>
        </p:pic>
        <p:pic>
          <p:nvPicPr>
            <p:cNvPr id="145" name="Imagem 144">
              <a:extLst>
                <a:ext uri="{FF2B5EF4-FFF2-40B4-BE49-F238E27FC236}">
                  <a16:creationId xmlns:a16="http://schemas.microsoft.com/office/drawing/2014/main" id="{71FEA349-EA2F-4E8A-8363-A448D1EAEC3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1190" y="843798"/>
              <a:ext cx="360000" cy="360000"/>
            </a:xfrm>
            <a:prstGeom prst="rect">
              <a:avLst/>
            </a:prstGeom>
          </p:spPr>
        </p:pic>
        <p:pic>
          <p:nvPicPr>
            <p:cNvPr id="146" name="Imagem 145">
              <a:extLst>
                <a:ext uri="{FF2B5EF4-FFF2-40B4-BE49-F238E27FC236}">
                  <a16:creationId xmlns:a16="http://schemas.microsoft.com/office/drawing/2014/main" id="{1AD9D8A0-C958-4125-A0B8-74D60FEDB8B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5050" y="1203598"/>
              <a:ext cx="360000" cy="360000"/>
            </a:xfrm>
            <a:prstGeom prst="rect">
              <a:avLst/>
            </a:prstGeom>
          </p:spPr>
        </p:pic>
      </p:grpSp>
      <p:grpSp>
        <p:nvGrpSpPr>
          <p:cNvPr id="147" name="Agrupar 146">
            <a:extLst>
              <a:ext uri="{FF2B5EF4-FFF2-40B4-BE49-F238E27FC236}">
                <a16:creationId xmlns:a16="http://schemas.microsoft.com/office/drawing/2014/main" id="{0678F5C8-EAFF-44A3-91E4-A4EC09BFF27C}"/>
              </a:ext>
            </a:extLst>
          </p:cNvPr>
          <p:cNvGrpSpPr/>
          <p:nvPr/>
        </p:nvGrpSpPr>
        <p:grpSpPr>
          <a:xfrm>
            <a:off x="4657831" y="2952784"/>
            <a:ext cx="720040" cy="719800"/>
            <a:chOff x="195010" y="843798"/>
            <a:chExt cx="720040" cy="719800"/>
          </a:xfrm>
        </p:grpSpPr>
        <p:pic>
          <p:nvPicPr>
            <p:cNvPr id="148" name="Imagem 147">
              <a:extLst>
                <a:ext uri="{FF2B5EF4-FFF2-40B4-BE49-F238E27FC236}">
                  <a16:creationId xmlns:a16="http://schemas.microsoft.com/office/drawing/2014/main" id="{9666758F-50CA-4819-9963-AFBC30BB5C0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010" y="1203598"/>
              <a:ext cx="360000" cy="360000"/>
            </a:xfrm>
            <a:prstGeom prst="rect">
              <a:avLst/>
            </a:prstGeom>
          </p:spPr>
        </p:pic>
        <p:pic>
          <p:nvPicPr>
            <p:cNvPr id="149" name="Imagem 148">
              <a:extLst>
                <a:ext uri="{FF2B5EF4-FFF2-40B4-BE49-F238E27FC236}">
                  <a16:creationId xmlns:a16="http://schemas.microsoft.com/office/drawing/2014/main" id="{245160A3-D95A-4C15-9D56-056A9C53AF0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301" y="843798"/>
              <a:ext cx="360000" cy="360000"/>
            </a:xfrm>
            <a:prstGeom prst="rect">
              <a:avLst/>
            </a:prstGeom>
          </p:spPr>
        </p:pic>
        <p:pic>
          <p:nvPicPr>
            <p:cNvPr id="150" name="Imagem 149">
              <a:extLst>
                <a:ext uri="{FF2B5EF4-FFF2-40B4-BE49-F238E27FC236}">
                  <a16:creationId xmlns:a16="http://schemas.microsoft.com/office/drawing/2014/main" id="{0DFE8F98-8358-416C-B990-5F7ADC079DC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1190" y="843798"/>
              <a:ext cx="360000" cy="360000"/>
            </a:xfrm>
            <a:prstGeom prst="rect">
              <a:avLst/>
            </a:prstGeom>
          </p:spPr>
        </p:pic>
        <p:pic>
          <p:nvPicPr>
            <p:cNvPr id="151" name="Imagem 150">
              <a:extLst>
                <a:ext uri="{FF2B5EF4-FFF2-40B4-BE49-F238E27FC236}">
                  <a16:creationId xmlns:a16="http://schemas.microsoft.com/office/drawing/2014/main" id="{C3B6D0C1-9465-4E28-BF4B-4D1F650AFA4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5050" y="1203598"/>
              <a:ext cx="360000" cy="360000"/>
            </a:xfrm>
            <a:prstGeom prst="rect">
              <a:avLst/>
            </a:prstGeom>
          </p:spPr>
        </p:pic>
      </p:grpSp>
      <p:grpSp>
        <p:nvGrpSpPr>
          <p:cNvPr id="152" name="Agrupar 151">
            <a:extLst>
              <a:ext uri="{FF2B5EF4-FFF2-40B4-BE49-F238E27FC236}">
                <a16:creationId xmlns:a16="http://schemas.microsoft.com/office/drawing/2014/main" id="{0E0167E9-CEDB-44CB-BA88-6A41808922F7}"/>
              </a:ext>
            </a:extLst>
          </p:cNvPr>
          <p:cNvGrpSpPr/>
          <p:nvPr/>
        </p:nvGrpSpPr>
        <p:grpSpPr>
          <a:xfrm>
            <a:off x="5495793" y="2952784"/>
            <a:ext cx="720040" cy="719800"/>
            <a:chOff x="195010" y="843798"/>
            <a:chExt cx="720040" cy="719800"/>
          </a:xfrm>
        </p:grpSpPr>
        <p:pic>
          <p:nvPicPr>
            <p:cNvPr id="153" name="Imagem 152">
              <a:extLst>
                <a:ext uri="{FF2B5EF4-FFF2-40B4-BE49-F238E27FC236}">
                  <a16:creationId xmlns:a16="http://schemas.microsoft.com/office/drawing/2014/main" id="{D579495D-D54C-48C6-BB5F-DCE79555A9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010" y="1203598"/>
              <a:ext cx="360000" cy="360000"/>
            </a:xfrm>
            <a:prstGeom prst="rect">
              <a:avLst/>
            </a:prstGeom>
          </p:spPr>
        </p:pic>
        <p:pic>
          <p:nvPicPr>
            <p:cNvPr id="154" name="Imagem 153">
              <a:extLst>
                <a:ext uri="{FF2B5EF4-FFF2-40B4-BE49-F238E27FC236}">
                  <a16:creationId xmlns:a16="http://schemas.microsoft.com/office/drawing/2014/main" id="{F376916B-B0F6-4FD1-9865-F655AAF271D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301" y="843798"/>
              <a:ext cx="360000" cy="360000"/>
            </a:xfrm>
            <a:prstGeom prst="rect">
              <a:avLst/>
            </a:prstGeom>
          </p:spPr>
        </p:pic>
        <p:pic>
          <p:nvPicPr>
            <p:cNvPr id="155" name="Imagem 154">
              <a:extLst>
                <a:ext uri="{FF2B5EF4-FFF2-40B4-BE49-F238E27FC236}">
                  <a16:creationId xmlns:a16="http://schemas.microsoft.com/office/drawing/2014/main" id="{5A3DDD60-5078-4954-89AD-4A77BF890A4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1190" y="843798"/>
              <a:ext cx="360000" cy="360000"/>
            </a:xfrm>
            <a:prstGeom prst="rect">
              <a:avLst/>
            </a:prstGeom>
          </p:spPr>
        </p:pic>
        <p:pic>
          <p:nvPicPr>
            <p:cNvPr id="156" name="Imagem 155">
              <a:extLst>
                <a:ext uri="{FF2B5EF4-FFF2-40B4-BE49-F238E27FC236}">
                  <a16:creationId xmlns:a16="http://schemas.microsoft.com/office/drawing/2014/main" id="{4923F706-6072-4E30-9660-C3850B1D07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5050" y="1203598"/>
              <a:ext cx="360000" cy="360000"/>
            </a:xfrm>
            <a:prstGeom prst="rect">
              <a:avLst/>
            </a:prstGeom>
          </p:spPr>
        </p:pic>
      </p:grpSp>
      <p:grpSp>
        <p:nvGrpSpPr>
          <p:cNvPr id="157" name="Agrupar 156">
            <a:extLst>
              <a:ext uri="{FF2B5EF4-FFF2-40B4-BE49-F238E27FC236}">
                <a16:creationId xmlns:a16="http://schemas.microsoft.com/office/drawing/2014/main" id="{70BF31EA-094B-4A53-BE7C-9B38546B9132}"/>
              </a:ext>
            </a:extLst>
          </p:cNvPr>
          <p:cNvGrpSpPr/>
          <p:nvPr/>
        </p:nvGrpSpPr>
        <p:grpSpPr>
          <a:xfrm>
            <a:off x="6333755" y="2952784"/>
            <a:ext cx="720040" cy="719800"/>
            <a:chOff x="195010" y="843798"/>
            <a:chExt cx="720040" cy="719800"/>
          </a:xfrm>
        </p:grpSpPr>
        <p:pic>
          <p:nvPicPr>
            <p:cNvPr id="158" name="Imagem 157">
              <a:extLst>
                <a:ext uri="{FF2B5EF4-FFF2-40B4-BE49-F238E27FC236}">
                  <a16:creationId xmlns:a16="http://schemas.microsoft.com/office/drawing/2014/main" id="{82E6E976-19A6-42AA-8946-6DE57EB707D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010" y="1203598"/>
              <a:ext cx="360000" cy="360000"/>
            </a:xfrm>
            <a:prstGeom prst="rect">
              <a:avLst/>
            </a:prstGeom>
          </p:spPr>
        </p:pic>
        <p:pic>
          <p:nvPicPr>
            <p:cNvPr id="159" name="Imagem 158">
              <a:extLst>
                <a:ext uri="{FF2B5EF4-FFF2-40B4-BE49-F238E27FC236}">
                  <a16:creationId xmlns:a16="http://schemas.microsoft.com/office/drawing/2014/main" id="{82D9E7D7-7737-439A-BB72-739BB4C00AB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301" y="843798"/>
              <a:ext cx="360000" cy="360000"/>
            </a:xfrm>
            <a:prstGeom prst="rect">
              <a:avLst/>
            </a:prstGeom>
          </p:spPr>
        </p:pic>
        <p:pic>
          <p:nvPicPr>
            <p:cNvPr id="160" name="Imagem 159">
              <a:extLst>
                <a:ext uri="{FF2B5EF4-FFF2-40B4-BE49-F238E27FC236}">
                  <a16:creationId xmlns:a16="http://schemas.microsoft.com/office/drawing/2014/main" id="{C7D2314B-DB2C-475E-BDDA-3D308CDEAC9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1190" y="843798"/>
              <a:ext cx="360000" cy="360000"/>
            </a:xfrm>
            <a:prstGeom prst="rect">
              <a:avLst/>
            </a:prstGeom>
          </p:spPr>
        </p:pic>
        <p:pic>
          <p:nvPicPr>
            <p:cNvPr id="161" name="Imagem 160">
              <a:extLst>
                <a:ext uri="{FF2B5EF4-FFF2-40B4-BE49-F238E27FC236}">
                  <a16:creationId xmlns:a16="http://schemas.microsoft.com/office/drawing/2014/main" id="{80422233-4629-4302-900A-011783C98D3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5050" y="1203598"/>
              <a:ext cx="360000" cy="360000"/>
            </a:xfrm>
            <a:prstGeom prst="rect">
              <a:avLst/>
            </a:prstGeom>
          </p:spPr>
        </p:pic>
      </p:grpSp>
      <p:sp>
        <p:nvSpPr>
          <p:cNvPr id="127" name="Retângulo: Cantos Arredondados 126">
            <a:extLst>
              <a:ext uri="{FF2B5EF4-FFF2-40B4-BE49-F238E27FC236}">
                <a16:creationId xmlns:a16="http://schemas.microsoft.com/office/drawing/2014/main" id="{63B77A90-3915-4268-A913-D31EBAF74D5C}"/>
              </a:ext>
            </a:extLst>
          </p:cNvPr>
          <p:cNvSpPr/>
          <p:nvPr/>
        </p:nvSpPr>
        <p:spPr>
          <a:xfrm>
            <a:off x="113747" y="4007547"/>
            <a:ext cx="1680806" cy="719800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dirty="0">
                <a:latin typeface="Segoe UI" panose="020B0502040204020203" pitchFamily="34" charset="0"/>
                <a:cs typeface="Segoe UI" panose="020B0502040204020203" pitchFamily="34" charset="0"/>
              </a:rPr>
              <a:t>CENTRO DE VALOR</a:t>
            </a:r>
          </a:p>
          <a:p>
            <a:pPr algn="ctr"/>
            <a:r>
              <a:rPr lang="pt-BR" sz="1600" b="1" dirty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4</a:t>
            </a:r>
            <a:endParaRPr lang="pt-BR" sz="1200" b="1" dirty="0">
              <a:solidFill>
                <a:srgbClr val="00206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128" name="Agrupar 127">
            <a:extLst>
              <a:ext uri="{FF2B5EF4-FFF2-40B4-BE49-F238E27FC236}">
                <a16:creationId xmlns:a16="http://schemas.microsoft.com/office/drawing/2014/main" id="{B81B2868-8D3E-4164-80A1-C61CE87EDC24}"/>
              </a:ext>
            </a:extLst>
          </p:cNvPr>
          <p:cNvGrpSpPr/>
          <p:nvPr/>
        </p:nvGrpSpPr>
        <p:grpSpPr>
          <a:xfrm>
            <a:off x="2127480" y="4007747"/>
            <a:ext cx="720040" cy="719800"/>
            <a:chOff x="195010" y="843798"/>
            <a:chExt cx="720040" cy="719800"/>
          </a:xfrm>
        </p:grpSpPr>
        <p:pic>
          <p:nvPicPr>
            <p:cNvPr id="129" name="Imagem 128">
              <a:extLst>
                <a:ext uri="{FF2B5EF4-FFF2-40B4-BE49-F238E27FC236}">
                  <a16:creationId xmlns:a16="http://schemas.microsoft.com/office/drawing/2014/main" id="{6ADB7434-1156-4CAE-BCD4-C9F0168A8F3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010" y="1203598"/>
              <a:ext cx="360000" cy="360000"/>
            </a:xfrm>
            <a:prstGeom prst="rect">
              <a:avLst/>
            </a:prstGeom>
          </p:spPr>
        </p:pic>
        <p:pic>
          <p:nvPicPr>
            <p:cNvPr id="130" name="Imagem 129">
              <a:extLst>
                <a:ext uri="{FF2B5EF4-FFF2-40B4-BE49-F238E27FC236}">
                  <a16:creationId xmlns:a16="http://schemas.microsoft.com/office/drawing/2014/main" id="{C76291D4-318B-4101-A4D8-C0766D7E663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301" y="843798"/>
              <a:ext cx="360000" cy="360000"/>
            </a:xfrm>
            <a:prstGeom prst="rect">
              <a:avLst/>
            </a:prstGeom>
          </p:spPr>
        </p:pic>
        <p:pic>
          <p:nvPicPr>
            <p:cNvPr id="131" name="Imagem 130">
              <a:extLst>
                <a:ext uri="{FF2B5EF4-FFF2-40B4-BE49-F238E27FC236}">
                  <a16:creationId xmlns:a16="http://schemas.microsoft.com/office/drawing/2014/main" id="{B56FC0EC-EA20-4B6F-8D32-64F7DF5E36D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1190" y="843798"/>
              <a:ext cx="360000" cy="360000"/>
            </a:xfrm>
            <a:prstGeom prst="rect">
              <a:avLst/>
            </a:prstGeom>
          </p:spPr>
        </p:pic>
        <p:pic>
          <p:nvPicPr>
            <p:cNvPr id="164" name="Imagem 163">
              <a:extLst>
                <a:ext uri="{FF2B5EF4-FFF2-40B4-BE49-F238E27FC236}">
                  <a16:creationId xmlns:a16="http://schemas.microsoft.com/office/drawing/2014/main" id="{A43E295F-1762-4417-9DD2-B452D882B16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5050" y="1203598"/>
              <a:ext cx="360000" cy="360000"/>
            </a:xfrm>
            <a:prstGeom prst="rect">
              <a:avLst/>
            </a:prstGeom>
          </p:spPr>
        </p:pic>
      </p:grpSp>
      <p:grpSp>
        <p:nvGrpSpPr>
          <p:cNvPr id="165" name="Agrupar 164">
            <a:extLst>
              <a:ext uri="{FF2B5EF4-FFF2-40B4-BE49-F238E27FC236}">
                <a16:creationId xmlns:a16="http://schemas.microsoft.com/office/drawing/2014/main" id="{53B82A35-A1F4-44AE-8C51-E52633574547}"/>
              </a:ext>
            </a:extLst>
          </p:cNvPr>
          <p:cNvGrpSpPr/>
          <p:nvPr/>
        </p:nvGrpSpPr>
        <p:grpSpPr>
          <a:xfrm>
            <a:off x="2965442" y="4007647"/>
            <a:ext cx="720040" cy="719800"/>
            <a:chOff x="195010" y="843798"/>
            <a:chExt cx="720040" cy="719800"/>
          </a:xfrm>
        </p:grpSpPr>
        <p:pic>
          <p:nvPicPr>
            <p:cNvPr id="166" name="Imagem 165">
              <a:extLst>
                <a:ext uri="{FF2B5EF4-FFF2-40B4-BE49-F238E27FC236}">
                  <a16:creationId xmlns:a16="http://schemas.microsoft.com/office/drawing/2014/main" id="{CB5B3767-27E8-471D-BB67-39506063E64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010" y="1203598"/>
              <a:ext cx="360000" cy="360000"/>
            </a:xfrm>
            <a:prstGeom prst="rect">
              <a:avLst/>
            </a:prstGeom>
          </p:spPr>
        </p:pic>
        <p:pic>
          <p:nvPicPr>
            <p:cNvPr id="167" name="Imagem 166">
              <a:extLst>
                <a:ext uri="{FF2B5EF4-FFF2-40B4-BE49-F238E27FC236}">
                  <a16:creationId xmlns:a16="http://schemas.microsoft.com/office/drawing/2014/main" id="{582EADCC-308F-4B9E-BD4A-C2B38CF277C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301" y="843798"/>
              <a:ext cx="360000" cy="360000"/>
            </a:xfrm>
            <a:prstGeom prst="rect">
              <a:avLst/>
            </a:prstGeom>
          </p:spPr>
        </p:pic>
        <p:pic>
          <p:nvPicPr>
            <p:cNvPr id="168" name="Imagem 167">
              <a:extLst>
                <a:ext uri="{FF2B5EF4-FFF2-40B4-BE49-F238E27FC236}">
                  <a16:creationId xmlns:a16="http://schemas.microsoft.com/office/drawing/2014/main" id="{61829D17-7FDB-48E8-AD56-F8AC3EDE55B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1190" y="843798"/>
              <a:ext cx="360000" cy="360000"/>
            </a:xfrm>
            <a:prstGeom prst="rect">
              <a:avLst/>
            </a:prstGeom>
          </p:spPr>
        </p:pic>
        <p:pic>
          <p:nvPicPr>
            <p:cNvPr id="169" name="Imagem 168">
              <a:extLst>
                <a:ext uri="{FF2B5EF4-FFF2-40B4-BE49-F238E27FC236}">
                  <a16:creationId xmlns:a16="http://schemas.microsoft.com/office/drawing/2014/main" id="{3845D4E8-DE6C-490C-AD2F-ABEB8230A77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5050" y="1203598"/>
              <a:ext cx="360000" cy="360000"/>
            </a:xfrm>
            <a:prstGeom prst="rect">
              <a:avLst/>
            </a:prstGeom>
          </p:spPr>
        </p:pic>
      </p:grpSp>
      <p:grpSp>
        <p:nvGrpSpPr>
          <p:cNvPr id="170" name="Agrupar 169">
            <a:extLst>
              <a:ext uri="{FF2B5EF4-FFF2-40B4-BE49-F238E27FC236}">
                <a16:creationId xmlns:a16="http://schemas.microsoft.com/office/drawing/2014/main" id="{F1DE5A9C-C7F7-44CF-9413-1610850CEA29}"/>
              </a:ext>
            </a:extLst>
          </p:cNvPr>
          <p:cNvGrpSpPr/>
          <p:nvPr/>
        </p:nvGrpSpPr>
        <p:grpSpPr>
          <a:xfrm>
            <a:off x="3803404" y="4007647"/>
            <a:ext cx="720040" cy="719800"/>
            <a:chOff x="195010" y="843798"/>
            <a:chExt cx="720040" cy="719800"/>
          </a:xfrm>
        </p:grpSpPr>
        <p:pic>
          <p:nvPicPr>
            <p:cNvPr id="171" name="Imagem 170">
              <a:extLst>
                <a:ext uri="{FF2B5EF4-FFF2-40B4-BE49-F238E27FC236}">
                  <a16:creationId xmlns:a16="http://schemas.microsoft.com/office/drawing/2014/main" id="{D82D9F63-FEEB-46FA-A77D-B8A82244838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010" y="1203598"/>
              <a:ext cx="360000" cy="360000"/>
            </a:xfrm>
            <a:prstGeom prst="rect">
              <a:avLst/>
            </a:prstGeom>
          </p:spPr>
        </p:pic>
        <p:pic>
          <p:nvPicPr>
            <p:cNvPr id="172" name="Imagem 171">
              <a:extLst>
                <a:ext uri="{FF2B5EF4-FFF2-40B4-BE49-F238E27FC236}">
                  <a16:creationId xmlns:a16="http://schemas.microsoft.com/office/drawing/2014/main" id="{C6BC4464-7C6D-4A6B-AC60-8EAEA11A3F0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301" y="843798"/>
              <a:ext cx="360000" cy="360000"/>
            </a:xfrm>
            <a:prstGeom prst="rect">
              <a:avLst/>
            </a:prstGeom>
          </p:spPr>
        </p:pic>
        <p:pic>
          <p:nvPicPr>
            <p:cNvPr id="173" name="Imagem 172">
              <a:extLst>
                <a:ext uri="{FF2B5EF4-FFF2-40B4-BE49-F238E27FC236}">
                  <a16:creationId xmlns:a16="http://schemas.microsoft.com/office/drawing/2014/main" id="{DDC75282-9DE7-4F71-AC3C-A41557D5BAD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1190" y="843798"/>
              <a:ext cx="360000" cy="360000"/>
            </a:xfrm>
            <a:prstGeom prst="rect">
              <a:avLst/>
            </a:prstGeom>
          </p:spPr>
        </p:pic>
        <p:pic>
          <p:nvPicPr>
            <p:cNvPr id="174" name="Imagem 173">
              <a:extLst>
                <a:ext uri="{FF2B5EF4-FFF2-40B4-BE49-F238E27FC236}">
                  <a16:creationId xmlns:a16="http://schemas.microsoft.com/office/drawing/2014/main" id="{CA30901D-BD3D-4760-AFCA-2BD1467D2C2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5050" y="1203598"/>
              <a:ext cx="360000" cy="360000"/>
            </a:xfrm>
            <a:prstGeom prst="rect">
              <a:avLst/>
            </a:prstGeom>
          </p:spPr>
        </p:pic>
      </p:grpSp>
      <p:grpSp>
        <p:nvGrpSpPr>
          <p:cNvPr id="175" name="Agrupar 174">
            <a:extLst>
              <a:ext uri="{FF2B5EF4-FFF2-40B4-BE49-F238E27FC236}">
                <a16:creationId xmlns:a16="http://schemas.microsoft.com/office/drawing/2014/main" id="{51777045-3496-4308-A3CB-98868327701F}"/>
              </a:ext>
            </a:extLst>
          </p:cNvPr>
          <p:cNvGrpSpPr/>
          <p:nvPr/>
        </p:nvGrpSpPr>
        <p:grpSpPr>
          <a:xfrm>
            <a:off x="4641366" y="4007647"/>
            <a:ext cx="720040" cy="719800"/>
            <a:chOff x="195010" y="843798"/>
            <a:chExt cx="720040" cy="719800"/>
          </a:xfrm>
        </p:grpSpPr>
        <p:pic>
          <p:nvPicPr>
            <p:cNvPr id="176" name="Imagem 175">
              <a:extLst>
                <a:ext uri="{FF2B5EF4-FFF2-40B4-BE49-F238E27FC236}">
                  <a16:creationId xmlns:a16="http://schemas.microsoft.com/office/drawing/2014/main" id="{4F9AB23F-91A4-4E1A-A72A-D09E34628B6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010" y="1203598"/>
              <a:ext cx="360000" cy="360000"/>
            </a:xfrm>
            <a:prstGeom prst="rect">
              <a:avLst/>
            </a:prstGeom>
          </p:spPr>
        </p:pic>
        <p:pic>
          <p:nvPicPr>
            <p:cNvPr id="177" name="Imagem 176">
              <a:extLst>
                <a:ext uri="{FF2B5EF4-FFF2-40B4-BE49-F238E27FC236}">
                  <a16:creationId xmlns:a16="http://schemas.microsoft.com/office/drawing/2014/main" id="{ACEC7C53-4BD7-4064-A25A-47736F2363D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301" y="843798"/>
              <a:ext cx="360000" cy="360000"/>
            </a:xfrm>
            <a:prstGeom prst="rect">
              <a:avLst/>
            </a:prstGeom>
          </p:spPr>
        </p:pic>
        <p:pic>
          <p:nvPicPr>
            <p:cNvPr id="178" name="Imagem 177">
              <a:extLst>
                <a:ext uri="{FF2B5EF4-FFF2-40B4-BE49-F238E27FC236}">
                  <a16:creationId xmlns:a16="http://schemas.microsoft.com/office/drawing/2014/main" id="{A10DB4B9-27F8-4B2F-82B8-97A870D58CA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1190" y="843798"/>
              <a:ext cx="360000" cy="360000"/>
            </a:xfrm>
            <a:prstGeom prst="rect">
              <a:avLst/>
            </a:prstGeom>
          </p:spPr>
        </p:pic>
        <p:pic>
          <p:nvPicPr>
            <p:cNvPr id="179" name="Imagem 178">
              <a:extLst>
                <a:ext uri="{FF2B5EF4-FFF2-40B4-BE49-F238E27FC236}">
                  <a16:creationId xmlns:a16="http://schemas.microsoft.com/office/drawing/2014/main" id="{7066321D-ABE9-46C2-B672-EEC1E7DD1A7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5050" y="1203598"/>
              <a:ext cx="360000" cy="360000"/>
            </a:xfrm>
            <a:prstGeom prst="rect">
              <a:avLst/>
            </a:prstGeom>
          </p:spPr>
        </p:pic>
      </p:grpSp>
      <p:grpSp>
        <p:nvGrpSpPr>
          <p:cNvPr id="180" name="Agrupar 179">
            <a:extLst>
              <a:ext uri="{FF2B5EF4-FFF2-40B4-BE49-F238E27FC236}">
                <a16:creationId xmlns:a16="http://schemas.microsoft.com/office/drawing/2014/main" id="{E88E6E71-4247-47E5-9A3D-9F9A96CA2786}"/>
              </a:ext>
            </a:extLst>
          </p:cNvPr>
          <p:cNvGrpSpPr/>
          <p:nvPr/>
        </p:nvGrpSpPr>
        <p:grpSpPr>
          <a:xfrm>
            <a:off x="5479328" y="4007547"/>
            <a:ext cx="720040" cy="719800"/>
            <a:chOff x="195010" y="843798"/>
            <a:chExt cx="720040" cy="719800"/>
          </a:xfrm>
        </p:grpSpPr>
        <p:pic>
          <p:nvPicPr>
            <p:cNvPr id="181" name="Imagem 180">
              <a:extLst>
                <a:ext uri="{FF2B5EF4-FFF2-40B4-BE49-F238E27FC236}">
                  <a16:creationId xmlns:a16="http://schemas.microsoft.com/office/drawing/2014/main" id="{43A8825E-D3EF-4372-8CBB-08EE9F7880E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010" y="1203598"/>
              <a:ext cx="360000" cy="360000"/>
            </a:xfrm>
            <a:prstGeom prst="rect">
              <a:avLst/>
            </a:prstGeom>
          </p:spPr>
        </p:pic>
        <p:pic>
          <p:nvPicPr>
            <p:cNvPr id="182" name="Imagem 181">
              <a:extLst>
                <a:ext uri="{FF2B5EF4-FFF2-40B4-BE49-F238E27FC236}">
                  <a16:creationId xmlns:a16="http://schemas.microsoft.com/office/drawing/2014/main" id="{9D292C0B-24DC-46C3-AFBB-56AEDBFCDC6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301" y="843798"/>
              <a:ext cx="360000" cy="360000"/>
            </a:xfrm>
            <a:prstGeom prst="rect">
              <a:avLst/>
            </a:prstGeom>
          </p:spPr>
        </p:pic>
        <p:pic>
          <p:nvPicPr>
            <p:cNvPr id="183" name="Imagem 182">
              <a:extLst>
                <a:ext uri="{FF2B5EF4-FFF2-40B4-BE49-F238E27FC236}">
                  <a16:creationId xmlns:a16="http://schemas.microsoft.com/office/drawing/2014/main" id="{4DE4313C-E33A-4BEA-8A20-12AC890CD42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1190" y="843798"/>
              <a:ext cx="360000" cy="360000"/>
            </a:xfrm>
            <a:prstGeom prst="rect">
              <a:avLst/>
            </a:prstGeom>
          </p:spPr>
        </p:pic>
        <p:pic>
          <p:nvPicPr>
            <p:cNvPr id="184" name="Imagem 183">
              <a:extLst>
                <a:ext uri="{FF2B5EF4-FFF2-40B4-BE49-F238E27FC236}">
                  <a16:creationId xmlns:a16="http://schemas.microsoft.com/office/drawing/2014/main" id="{65E55C0A-D81B-479C-B20A-51CF9015FFD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5050" y="1203598"/>
              <a:ext cx="360000" cy="360000"/>
            </a:xfrm>
            <a:prstGeom prst="rect">
              <a:avLst/>
            </a:prstGeom>
          </p:spPr>
        </p:pic>
      </p:grpSp>
      <p:grpSp>
        <p:nvGrpSpPr>
          <p:cNvPr id="185" name="Agrupar 184">
            <a:extLst>
              <a:ext uri="{FF2B5EF4-FFF2-40B4-BE49-F238E27FC236}">
                <a16:creationId xmlns:a16="http://schemas.microsoft.com/office/drawing/2014/main" id="{64A4F9AE-C0F9-4B23-931B-CD11E6E01DB7}"/>
              </a:ext>
            </a:extLst>
          </p:cNvPr>
          <p:cNvGrpSpPr/>
          <p:nvPr/>
        </p:nvGrpSpPr>
        <p:grpSpPr>
          <a:xfrm>
            <a:off x="6317290" y="4007547"/>
            <a:ext cx="720040" cy="719800"/>
            <a:chOff x="195010" y="843798"/>
            <a:chExt cx="720040" cy="719800"/>
          </a:xfrm>
        </p:grpSpPr>
        <p:pic>
          <p:nvPicPr>
            <p:cNvPr id="186" name="Imagem 185">
              <a:extLst>
                <a:ext uri="{FF2B5EF4-FFF2-40B4-BE49-F238E27FC236}">
                  <a16:creationId xmlns:a16="http://schemas.microsoft.com/office/drawing/2014/main" id="{E6501FF4-7DC6-4C6D-A415-DF4AA0FAAF7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010" y="1203598"/>
              <a:ext cx="360000" cy="360000"/>
            </a:xfrm>
            <a:prstGeom prst="rect">
              <a:avLst/>
            </a:prstGeom>
          </p:spPr>
        </p:pic>
        <p:pic>
          <p:nvPicPr>
            <p:cNvPr id="187" name="Imagem 186">
              <a:extLst>
                <a:ext uri="{FF2B5EF4-FFF2-40B4-BE49-F238E27FC236}">
                  <a16:creationId xmlns:a16="http://schemas.microsoft.com/office/drawing/2014/main" id="{5FA0EE09-0D0C-4D67-B3C1-0BDB4BF83C7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301" y="843798"/>
              <a:ext cx="360000" cy="360000"/>
            </a:xfrm>
            <a:prstGeom prst="rect">
              <a:avLst/>
            </a:prstGeom>
          </p:spPr>
        </p:pic>
        <p:pic>
          <p:nvPicPr>
            <p:cNvPr id="188" name="Imagem 187">
              <a:extLst>
                <a:ext uri="{FF2B5EF4-FFF2-40B4-BE49-F238E27FC236}">
                  <a16:creationId xmlns:a16="http://schemas.microsoft.com/office/drawing/2014/main" id="{29F71701-D024-4BA4-8367-59C0D6180B1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1190" y="843798"/>
              <a:ext cx="360000" cy="360000"/>
            </a:xfrm>
            <a:prstGeom prst="rect">
              <a:avLst/>
            </a:prstGeom>
          </p:spPr>
        </p:pic>
        <p:pic>
          <p:nvPicPr>
            <p:cNvPr id="189" name="Imagem 188">
              <a:extLst>
                <a:ext uri="{FF2B5EF4-FFF2-40B4-BE49-F238E27FC236}">
                  <a16:creationId xmlns:a16="http://schemas.microsoft.com/office/drawing/2014/main" id="{F1244789-1C0C-4151-8A22-190298C5F12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5050" y="1203598"/>
              <a:ext cx="360000" cy="360000"/>
            </a:xfrm>
            <a:prstGeom prst="rect">
              <a:avLst/>
            </a:prstGeom>
          </p:spPr>
        </p:pic>
      </p:grpSp>
      <p:grpSp>
        <p:nvGrpSpPr>
          <p:cNvPr id="190" name="Agrupar 189">
            <a:extLst>
              <a:ext uri="{FF2B5EF4-FFF2-40B4-BE49-F238E27FC236}">
                <a16:creationId xmlns:a16="http://schemas.microsoft.com/office/drawing/2014/main" id="{96C356B5-AC4D-42B8-8623-587A91065F57}"/>
              </a:ext>
            </a:extLst>
          </p:cNvPr>
          <p:cNvGrpSpPr/>
          <p:nvPr/>
        </p:nvGrpSpPr>
        <p:grpSpPr>
          <a:xfrm>
            <a:off x="7155250" y="4007547"/>
            <a:ext cx="720040" cy="719800"/>
            <a:chOff x="195010" y="843798"/>
            <a:chExt cx="720040" cy="719800"/>
          </a:xfrm>
        </p:grpSpPr>
        <p:pic>
          <p:nvPicPr>
            <p:cNvPr id="191" name="Imagem 190">
              <a:extLst>
                <a:ext uri="{FF2B5EF4-FFF2-40B4-BE49-F238E27FC236}">
                  <a16:creationId xmlns:a16="http://schemas.microsoft.com/office/drawing/2014/main" id="{532C8011-60D4-4C41-9867-2BCE15EFDE0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010" y="1203598"/>
              <a:ext cx="360000" cy="360000"/>
            </a:xfrm>
            <a:prstGeom prst="rect">
              <a:avLst/>
            </a:prstGeom>
          </p:spPr>
        </p:pic>
        <p:pic>
          <p:nvPicPr>
            <p:cNvPr id="192" name="Imagem 191">
              <a:extLst>
                <a:ext uri="{FF2B5EF4-FFF2-40B4-BE49-F238E27FC236}">
                  <a16:creationId xmlns:a16="http://schemas.microsoft.com/office/drawing/2014/main" id="{922F7937-8CF7-49B1-809F-703B4D1BCEB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301" y="843798"/>
              <a:ext cx="360000" cy="360000"/>
            </a:xfrm>
            <a:prstGeom prst="rect">
              <a:avLst/>
            </a:prstGeom>
          </p:spPr>
        </p:pic>
        <p:pic>
          <p:nvPicPr>
            <p:cNvPr id="193" name="Imagem 192">
              <a:extLst>
                <a:ext uri="{FF2B5EF4-FFF2-40B4-BE49-F238E27FC236}">
                  <a16:creationId xmlns:a16="http://schemas.microsoft.com/office/drawing/2014/main" id="{8F97BAC6-82F5-4EBD-B92E-A97224BE926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1190" y="843798"/>
              <a:ext cx="360000" cy="360000"/>
            </a:xfrm>
            <a:prstGeom prst="rect">
              <a:avLst/>
            </a:prstGeom>
          </p:spPr>
        </p:pic>
        <p:pic>
          <p:nvPicPr>
            <p:cNvPr id="194" name="Imagem 193">
              <a:extLst>
                <a:ext uri="{FF2B5EF4-FFF2-40B4-BE49-F238E27FC236}">
                  <a16:creationId xmlns:a16="http://schemas.microsoft.com/office/drawing/2014/main" id="{8715BDD1-BF5A-463A-AE79-CF3C72A16F1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5050" y="1203598"/>
              <a:ext cx="360000" cy="360000"/>
            </a:xfrm>
            <a:prstGeom prst="rect">
              <a:avLst/>
            </a:prstGeom>
          </p:spPr>
        </p:pic>
      </p:grpSp>
      <p:sp>
        <p:nvSpPr>
          <p:cNvPr id="195" name="Retângulo: Cantos Arredondados 194">
            <a:extLst>
              <a:ext uri="{FF2B5EF4-FFF2-40B4-BE49-F238E27FC236}">
                <a16:creationId xmlns:a16="http://schemas.microsoft.com/office/drawing/2014/main" id="{35B160A4-7B70-4F53-A4C4-3CC27484D36D}"/>
              </a:ext>
            </a:extLst>
          </p:cNvPr>
          <p:cNvSpPr/>
          <p:nvPr/>
        </p:nvSpPr>
        <p:spPr>
          <a:xfrm>
            <a:off x="113747" y="843258"/>
            <a:ext cx="1691806" cy="719800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dirty="0">
                <a:latin typeface="Segoe UI" panose="020B0502040204020203" pitchFamily="34" charset="0"/>
                <a:cs typeface="Segoe UI" panose="020B0502040204020203" pitchFamily="34" charset="0"/>
              </a:rPr>
              <a:t>CENTRO DE VALOR </a:t>
            </a:r>
            <a:r>
              <a:rPr lang="pt-BR" sz="1600" b="1" dirty="0">
                <a:solidFill>
                  <a:srgbClr val="92D05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</a:t>
            </a:r>
            <a:endParaRPr lang="pt-BR" b="1" dirty="0">
              <a:solidFill>
                <a:srgbClr val="92D05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96" name="Retângulo: Cantos Arredondados 195">
            <a:extLst>
              <a:ext uri="{FF2B5EF4-FFF2-40B4-BE49-F238E27FC236}">
                <a16:creationId xmlns:a16="http://schemas.microsoft.com/office/drawing/2014/main" id="{DDFCAE99-576C-4B92-879B-58636C1275B0}"/>
              </a:ext>
            </a:extLst>
          </p:cNvPr>
          <p:cNvSpPr/>
          <p:nvPr/>
        </p:nvSpPr>
        <p:spPr>
          <a:xfrm>
            <a:off x="113747" y="1898021"/>
            <a:ext cx="1686979" cy="719800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dirty="0">
                <a:latin typeface="Segoe UI" panose="020B0502040204020203" pitchFamily="34" charset="0"/>
                <a:cs typeface="Segoe UI" panose="020B0502040204020203" pitchFamily="34" charset="0"/>
              </a:rPr>
              <a:t>CENTRO DE VALOR </a:t>
            </a:r>
            <a:r>
              <a:rPr lang="pt-BR" sz="1600" b="1" dirty="0">
                <a:solidFill>
                  <a:srgbClr val="92D05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</a:t>
            </a:r>
            <a:endParaRPr lang="pt-BR" b="1" dirty="0">
              <a:solidFill>
                <a:srgbClr val="92D05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97" name="Retângulo: Cantos Arredondados 196">
            <a:extLst>
              <a:ext uri="{FF2B5EF4-FFF2-40B4-BE49-F238E27FC236}">
                <a16:creationId xmlns:a16="http://schemas.microsoft.com/office/drawing/2014/main" id="{735FAF88-F71C-4F27-9A77-927B36BBE429}"/>
              </a:ext>
            </a:extLst>
          </p:cNvPr>
          <p:cNvSpPr/>
          <p:nvPr/>
        </p:nvSpPr>
        <p:spPr>
          <a:xfrm>
            <a:off x="119921" y="2952784"/>
            <a:ext cx="1680806" cy="719800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dirty="0">
                <a:latin typeface="Segoe UI" panose="020B0502040204020203" pitchFamily="34" charset="0"/>
                <a:cs typeface="Segoe UI" panose="020B0502040204020203" pitchFamily="34" charset="0"/>
              </a:rPr>
              <a:t>CENTRO DE VALOR</a:t>
            </a:r>
          </a:p>
          <a:p>
            <a:pPr algn="ctr"/>
            <a:r>
              <a:rPr lang="pt-BR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pt-BR" sz="1600" b="1" dirty="0">
                <a:solidFill>
                  <a:srgbClr val="92D05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3</a:t>
            </a:r>
            <a:endParaRPr lang="pt-BR" b="1" dirty="0">
              <a:solidFill>
                <a:srgbClr val="92D05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A7077A65-A948-446D-8F43-3ECA5724041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4865" y="4338108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681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shallow focus photograph of black and gray compass">
            <a:extLst>
              <a:ext uri="{FF2B5EF4-FFF2-40B4-BE49-F238E27FC236}">
                <a16:creationId xmlns:a16="http://schemas.microsoft.com/office/drawing/2014/main" id="{570F080B-18A2-4F08-B3A7-322098C2E8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098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Agrupar 1">
            <a:extLst>
              <a:ext uri="{FF2B5EF4-FFF2-40B4-BE49-F238E27FC236}">
                <a16:creationId xmlns:a16="http://schemas.microsoft.com/office/drawing/2014/main" id="{68DB6992-8F16-4F8D-BFFE-F20179C6F70B}"/>
              </a:ext>
            </a:extLst>
          </p:cNvPr>
          <p:cNvGrpSpPr/>
          <p:nvPr/>
        </p:nvGrpSpPr>
        <p:grpSpPr>
          <a:xfrm>
            <a:off x="2140858" y="843458"/>
            <a:ext cx="720040" cy="719800"/>
            <a:chOff x="195010" y="843798"/>
            <a:chExt cx="720040" cy="719800"/>
          </a:xfrm>
        </p:grpSpPr>
        <p:pic>
          <p:nvPicPr>
            <p:cNvPr id="12" name="Imagem 11">
              <a:extLst>
                <a:ext uri="{FF2B5EF4-FFF2-40B4-BE49-F238E27FC236}">
                  <a16:creationId xmlns:a16="http://schemas.microsoft.com/office/drawing/2014/main" id="{35EA0ED0-428F-4CBE-B9D2-B6E532B2F56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010" y="1203598"/>
              <a:ext cx="360000" cy="360000"/>
            </a:xfrm>
            <a:prstGeom prst="rect">
              <a:avLst/>
            </a:prstGeom>
          </p:spPr>
        </p:pic>
        <p:pic>
          <p:nvPicPr>
            <p:cNvPr id="14" name="Imagem 13">
              <a:extLst>
                <a:ext uri="{FF2B5EF4-FFF2-40B4-BE49-F238E27FC236}">
                  <a16:creationId xmlns:a16="http://schemas.microsoft.com/office/drawing/2014/main" id="{CDDD331A-2292-4FF0-90D7-A3A02E6682C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301" y="843798"/>
              <a:ext cx="360000" cy="360000"/>
            </a:xfrm>
            <a:prstGeom prst="rect">
              <a:avLst/>
            </a:prstGeom>
          </p:spPr>
        </p:pic>
        <p:pic>
          <p:nvPicPr>
            <p:cNvPr id="18" name="Imagem 17">
              <a:extLst>
                <a:ext uri="{FF2B5EF4-FFF2-40B4-BE49-F238E27FC236}">
                  <a16:creationId xmlns:a16="http://schemas.microsoft.com/office/drawing/2014/main" id="{5486672B-0BE1-4E13-8548-1387C18D950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1190" y="843798"/>
              <a:ext cx="360000" cy="360000"/>
            </a:xfrm>
            <a:prstGeom prst="rect">
              <a:avLst/>
            </a:prstGeom>
          </p:spPr>
        </p:pic>
        <p:pic>
          <p:nvPicPr>
            <p:cNvPr id="20" name="Imagem 19">
              <a:extLst>
                <a:ext uri="{FF2B5EF4-FFF2-40B4-BE49-F238E27FC236}">
                  <a16:creationId xmlns:a16="http://schemas.microsoft.com/office/drawing/2014/main" id="{D11FADF7-3FA6-41C5-8474-A15E091D767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5050" y="1203598"/>
              <a:ext cx="360000" cy="360000"/>
            </a:xfrm>
            <a:prstGeom prst="rect">
              <a:avLst/>
            </a:prstGeom>
          </p:spPr>
        </p:pic>
      </p:grpSp>
      <p:grpSp>
        <p:nvGrpSpPr>
          <p:cNvPr id="56" name="Agrupar 55">
            <a:extLst>
              <a:ext uri="{FF2B5EF4-FFF2-40B4-BE49-F238E27FC236}">
                <a16:creationId xmlns:a16="http://schemas.microsoft.com/office/drawing/2014/main" id="{AC6F6EF8-1F4E-426A-905B-1D1FEB988E27}"/>
              </a:ext>
            </a:extLst>
          </p:cNvPr>
          <p:cNvGrpSpPr/>
          <p:nvPr/>
        </p:nvGrpSpPr>
        <p:grpSpPr>
          <a:xfrm>
            <a:off x="2978820" y="843358"/>
            <a:ext cx="720040" cy="719800"/>
            <a:chOff x="195010" y="843798"/>
            <a:chExt cx="720040" cy="719800"/>
          </a:xfrm>
        </p:grpSpPr>
        <p:pic>
          <p:nvPicPr>
            <p:cNvPr id="57" name="Imagem 56">
              <a:extLst>
                <a:ext uri="{FF2B5EF4-FFF2-40B4-BE49-F238E27FC236}">
                  <a16:creationId xmlns:a16="http://schemas.microsoft.com/office/drawing/2014/main" id="{ED463481-A672-41B5-AB8A-1F212378487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010" y="1203598"/>
              <a:ext cx="360000" cy="360000"/>
            </a:xfrm>
            <a:prstGeom prst="rect">
              <a:avLst/>
            </a:prstGeom>
          </p:spPr>
        </p:pic>
        <p:pic>
          <p:nvPicPr>
            <p:cNvPr id="58" name="Imagem 57">
              <a:extLst>
                <a:ext uri="{FF2B5EF4-FFF2-40B4-BE49-F238E27FC236}">
                  <a16:creationId xmlns:a16="http://schemas.microsoft.com/office/drawing/2014/main" id="{55E90425-C631-4858-9041-28ED27FD8DB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301" y="843798"/>
              <a:ext cx="360000" cy="360000"/>
            </a:xfrm>
            <a:prstGeom prst="rect">
              <a:avLst/>
            </a:prstGeom>
          </p:spPr>
        </p:pic>
        <p:pic>
          <p:nvPicPr>
            <p:cNvPr id="59" name="Imagem 58">
              <a:extLst>
                <a:ext uri="{FF2B5EF4-FFF2-40B4-BE49-F238E27FC236}">
                  <a16:creationId xmlns:a16="http://schemas.microsoft.com/office/drawing/2014/main" id="{F0622EBC-4B40-4023-8B28-E341BFC1D38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1190" y="843798"/>
              <a:ext cx="360000" cy="360000"/>
            </a:xfrm>
            <a:prstGeom prst="rect">
              <a:avLst/>
            </a:prstGeom>
          </p:spPr>
        </p:pic>
        <p:pic>
          <p:nvPicPr>
            <p:cNvPr id="76" name="Imagem 75">
              <a:extLst>
                <a:ext uri="{FF2B5EF4-FFF2-40B4-BE49-F238E27FC236}">
                  <a16:creationId xmlns:a16="http://schemas.microsoft.com/office/drawing/2014/main" id="{9347A0D7-3E57-4D6A-B5B1-2266EEAF2C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5050" y="1203598"/>
              <a:ext cx="360000" cy="360000"/>
            </a:xfrm>
            <a:prstGeom prst="rect">
              <a:avLst/>
            </a:prstGeom>
          </p:spPr>
        </p:pic>
      </p:grpSp>
      <p:grpSp>
        <p:nvGrpSpPr>
          <p:cNvPr id="77" name="Agrupar 76">
            <a:extLst>
              <a:ext uri="{FF2B5EF4-FFF2-40B4-BE49-F238E27FC236}">
                <a16:creationId xmlns:a16="http://schemas.microsoft.com/office/drawing/2014/main" id="{D459E801-D8F4-4542-9AC6-95EE494AA932}"/>
              </a:ext>
            </a:extLst>
          </p:cNvPr>
          <p:cNvGrpSpPr/>
          <p:nvPr/>
        </p:nvGrpSpPr>
        <p:grpSpPr>
          <a:xfrm>
            <a:off x="3816782" y="843358"/>
            <a:ext cx="720040" cy="719800"/>
            <a:chOff x="195010" y="843798"/>
            <a:chExt cx="720040" cy="719800"/>
          </a:xfrm>
        </p:grpSpPr>
        <p:pic>
          <p:nvPicPr>
            <p:cNvPr id="78" name="Imagem 77">
              <a:extLst>
                <a:ext uri="{FF2B5EF4-FFF2-40B4-BE49-F238E27FC236}">
                  <a16:creationId xmlns:a16="http://schemas.microsoft.com/office/drawing/2014/main" id="{FAF9651F-B6AA-4F59-99CC-629D61EAEA9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010" y="1203598"/>
              <a:ext cx="360000" cy="360000"/>
            </a:xfrm>
            <a:prstGeom prst="rect">
              <a:avLst/>
            </a:prstGeom>
          </p:spPr>
        </p:pic>
        <p:pic>
          <p:nvPicPr>
            <p:cNvPr id="79" name="Imagem 78">
              <a:extLst>
                <a:ext uri="{FF2B5EF4-FFF2-40B4-BE49-F238E27FC236}">
                  <a16:creationId xmlns:a16="http://schemas.microsoft.com/office/drawing/2014/main" id="{9E821A3F-47BB-4BF5-96D0-9A87946C533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301" y="843798"/>
              <a:ext cx="360000" cy="360000"/>
            </a:xfrm>
            <a:prstGeom prst="rect">
              <a:avLst/>
            </a:prstGeom>
          </p:spPr>
        </p:pic>
        <p:pic>
          <p:nvPicPr>
            <p:cNvPr id="80" name="Imagem 79">
              <a:extLst>
                <a:ext uri="{FF2B5EF4-FFF2-40B4-BE49-F238E27FC236}">
                  <a16:creationId xmlns:a16="http://schemas.microsoft.com/office/drawing/2014/main" id="{417FC1AB-8015-4F70-92DB-036AD6AA528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1190" y="843798"/>
              <a:ext cx="360000" cy="360000"/>
            </a:xfrm>
            <a:prstGeom prst="rect">
              <a:avLst/>
            </a:prstGeom>
          </p:spPr>
        </p:pic>
        <p:pic>
          <p:nvPicPr>
            <p:cNvPr id="81" name="Imagem 80">
              <a:extLst>
                <a:ext uri="{FF2B5EF4-FFF2-40B4-BE49-F238E27FC236}">
                  <a16:creationId xmlns:a16="http://schemas.microsoft.com/office/drawing/2014/main" id="{247B9774-5BE7-4E14-96D0-4713C227B6E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5050" y="1203598"/>
              <a:ext cx="360000" cy="360000"/>
            </a:xfrm>
            <a:prstGeom prst="rect">
              <a:avLst/>
            </a:prstGeom>
          </p:spPr>
        </p:pic>
      </p:grpSp>
      <p:grpSp>
        <p:nvGrpSpPr>
          <p:cNvPr id="82" name="Agrupar 81">
            <a:extLst>
              <a:ext uri="{FF2B5EF4-FFF2-40B4-BE49-F238E27FC236}">
                <a16:creationId xmlns:a16="http://schemas.microsoft.com/office/drawing/2014/main" id="{91F0D840-722D-4B55-9F4B-348EF84D10FE}"/>
              </a:ext>
            </a:extLst>
          </p:cNvPr>
          <p:cNvGrpSpPr/>
          <p:nvPr/>
        </p:nvGrpSpPr>
        <p:grpSpPr>
          <a:xfrm>
            <a:off x="4654744" y="843358"/>
            <a:ext cx="720040" cy="719800"/>
            <a:chOff x="195010" y="843798"/>
            <a:chExt cx="720040" cy="719800"/>
          </a:xfrm>
        </p:grpSpPr>
        <p:pic>
          <p:nvPicPr>
            <p:cNvPr id="83" name="Imagem 82">
              <a:extLst>
                <a:ext uri="{FF2B5EF4-FFF2-40B4-BE49-F238E27FC236}">
                  <a16:creationId xmlns:a16="http://schemas.microsoft.com/office/drawing/2014/main" id="{D11EB2CC-814A-480F-8548-E5F6343CEAD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010" y="1203598"/>
              <a:ext cx="360000" cy="360000"/>
            </a:xfrm>
            <a:prstGeom prst="rect">
              <a:avLst/>
            </a:prstGeom>
          </p:spPr>
        </p:pic>
        <p:pic>
          <p:nvPicPr>
            <p:cNvPr id="84" name="Imagem 83">
              <a:extLst>
                <a:ext uri="{FF2B5EF4-FFF2-40B4-BE49-F238E27FC236}">
                  <a16:creationId xmlns:a16="http://schemas.microsoft.com/office/drawing/2014/main" id="{2425F6B2-0621-49E8-BF24-EE9F7B1C31C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301" y="843798"/>
              <a:ext cx="360000" cy="360000"/>
            </a:xfrm>
            <a:prstGeom prst="rect">
              <a:avLst/>
            </a:prstGeom>
          </p:spPr>
        </p:pic>
        <p:pic>
          <p:nvPicPr>
            <p:cNvPr id="85" name="Imagem 84">
              <a:extLst>
                <a:ext uri="{FF2B5EF4-FFF2-40B4-BE49-F238E27FC236}">
                  <a16:creationId xmlns:a16="http://schemas.microsoft.com/office/drawing/2014/main" id="{CF2186E7-9BAE-4F1D-A8D0-49E346D0D02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1190" y="843798"/>
              <a:ext cx="360000" cy="360000"/>
            </a:xfrm>
            <a:prstGeom prst="rect">
              <a:avLst/>
            </a:prstGeom>
          </p:spPr>
        </p:pic>
        <p:pic>
          <p:nvPicPr>
            <p:cNvPr id="86" name="Imagem 85">
              <a:extLst>
                <a:ext uri="{FF2B5EF4-FFF2-40B4-BE49-F238E27FC236}">
                  <a16:creationId xmlns:a16="http://schemas.microsoft.com/office/drawing/2014/main" id="{934149E5-FCB5-4672-A294-2142B6452FD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5050" y="1203598"/>
              <a:ext cx="360000" cy="360000"/>
            </a:xfrm>
            <a:prstGeom prst="rect">
              <a:avLst/>
            </a:prstGeom>
          </p:spPr>
        </p:pic>
      </p:grpSp>
      <p:grpSp>
        <p:nvGrpSpPr>
          <p:cNvPr id="87" name="Agrupar 86">
            <a:extLst>
              <a:ext uri="{FF2B5EF4-FFF2-40B4-BE49-F238E27FC236}">
                <a16:creationId xmlns:a16="http://schemas.microsoft.com/office/drawing/2014/main" id="{69EE5600-6739-467A-AC82-B5F5E4D3543E}"/>
              </a:ext>
            </a:extLst>
          </p:cNvPr>
          <p:cNvGrpSpPr/>
          <p:nvPr/>
        </p:nvGrpSpPr>
        <p:grpSpPr>
          <a:xfrm>
            <a:off x="5492706" y="843258"/>
            <a:ext cx="720040" cy="719800"/>
            <a:chOff x="195010" y="843798"/>
            <a:chExt cx="720040" cy="719800"/>
          </a:xfrm>
        </p:grpSpPr>
        <p:pic>
          <p:nvPicPr>
            <p:cNvPr id="88" name="Imagem 87">
              <a:extLst>
                <a:ext uri="{FF2B5EF4-FFF2-40B4-BE49-F238E27FC236}">
                  <a16:creationId xmlns:a16="http://schemas.microsoft.com/office/drawing/2014/main" id="{4418B7C9-BE7E-4D75-804E-9FA9C35B023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010" y="1203598"/>
              <a:ext cx="360000" cy="360000"/>
            </a:xfrm>
            <a:prstGeom prst="rect">
              <a:avLst/>
            </a:prstGeom>
          </p:spPr>
        </p:pic>
        <p:pic>
          <p:nvPicPr>
            <p:cNvPr id="89" name="Imagem 88">
              <a:extLst>
                <a:ext uri="{FF2B5EF4-FFF2-40B4-BE49-F238E27FC236}">
                  <a16:creationId xmlns:a16="http://schemas.microsoft.com/office/drawing/2014/main" id="{4D04B1D8-0D0B-4C6B-B4B8-BE9638F2B97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301" y="843798"/>
              <a:ext cx="360000" cy="360000"/>
            </a:xfrm>
            <a:prstGeom prst="rect">
              <a:avLst/>
            </a:prstGeom>
          </p:spPr>
        </p:pic>
        <p:pic>
          <p:nvPicPr>
            <p:cNvPr id="90" name="Imagem 89">
              <a:extLst>
                <a:ext uri="{FF2B5EF4-FFF2-40B4-BE49-F238E27FC236}">
                  <a16:creationId xmlns:a16="http://schemas.microsoft.com/office/drawing/2014/main" id="{E5D19E17-A408-4FC8-8C85-ED9BF454521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1190" y="843798"/>
              <a:ext cx="360000" cy="360000"/>
            </a:xfrm>
            <a:prstGeom prst="rect">
              <a:avLst/>
            </a:prstGeom>
          </p:spPr>
        </p:pic>
        <p:pic>
          <p:nvPicPr>
            <p:cNvPr id="91" name="Imagem 90">
              <a:extLst>
                <a:ext uri="{FF2B5EF4-FFF2-40B4-BE49-F238E27FC236}">
                  <a16:creationId xmlns:a16="http://schemas.microsoft.com/office/drawing/2014/main" id="{86B1A904-B53A-435B-80CC-C4D50702480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5050" y="1203598"/>
              <a:ext cx="360000" cy="360000"/>
            </a:xfrm>
            <a:prstGeom prst="rect">
              <a:avLst/>
            </a:prstGeom>
          </p:spPr>
        </p:pic>
      </p:grpSp>
      <p:grpSp>
        <p:nvGrpSpPr>
          <p:cNvPr id="92" name="Agrupar 91">
            <a:extLst>
              <a:ext uri="{FF2B5EF4-FFF2-40B4-BE49-F238E27FC236}">
                <a16:creationId xmlns:a16="http://schemas.microsoft.com/office/drawing/2014/main" id="{F19AC1A0-7FE9-4AC7-9748-61303CB7E7C4}"/>
              </a:ext>
            </a:extLst>
          </p:cNvPr>
          <p:cNvGrpSpPr/>
          <p:nvPr/>
        </p:nvGrpSpPr>
        <p:grpSpPr>
          <a:xfrm>
            <a:off x="6330668" y="843258"/>
            <a:ext cx="720040" cy="719800"/>
            <a:chOff x="195010" y="843798"/>
            <a:chExt cx="720040" cy="719800"/>
          </a:xfrm>
        </p:grpSpPr>
        <p:pic>
          <p:nvPicPr>
            <p:cNvPr id="93" name="Imagem 92">
              <a:extLst>
                <a:ext uri="{FF2B5EF4-FFF2-40B4-BE49-F238E27FC236}">
                  <a16:creationId xmlns:a16="http://schemas.microsoft.com/office/drawing/2014/main" id="{A5DF8415-D9F6-4C2D-B5E9-08FD626CE38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010" y="1203598"/>
              <a:ext cx="360000" cy="360000"/>
            </a:xfrm>
            <a:prstGeom prst="rect">
              <a:avLst/>
            </a:prstGeom>
          </p:spPr>
        </p:pic>
        <p:pic>
          <p:nvPicPr>
            <p:cNvPr id="94" name="Imagem 93">
              <a:extLst>
                <a:ext uri="{FF2B5EF4-FFF2-40B4-BE49-F238E27FC236}">
                  <a16:creationId xmlns:a16="http://schemas.microsoft.com/office/drawing/2014/main" id="{94656E3A-AC63-4F7E-B58D-BFCC792A97E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301" y="843798"/>
              <a:ext cx="360000" cy="360000"/>
            </a:xfrm>
            <a:prstGeom prst="rect">
              <a:avLst/>
            </a:prstGeom>
          </p:spPr>
        </p:pic>
        <p:pic>
          <p:nvPicPr>
            <p:cNvPr id="95" name="Imagem 94">
              <a:extLst>
                <a:ext uri="{FF2B5EF4-FFF2-40B4-BE49-F238E27FC236}">
                  <a16:creationId xmlns:a16="http://schemas.microsoft.com/office/drawing/2014/main" id="{698631B6-25A8-43A7-8060-9B34423CAE4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1190" y="843798"/>
              <a:ext cx="360000" cy="360000"/>
            </a:xfrm>
            <a:prstGeom prst="rect">
              <a:avLst/>
            </a:prstGeom>
          </p:spPr>
        </p:pic>
        <p:pic>
          <p:nvPicPr>
            <p:cNvPr id="96" name="Imagem 95">
              <a:extLst>
                <a:ext uri="{FF2B5EF4-FFF2-40B4-BE49-F238E27FC236}">
                  <a16:creationId xmlns:a16="http://schemas.microsoft.com/office/drawing/2014/main" id="{EE0FD14B-8A81-43C3-8B10-71F822E579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5050" y="1203598"/>
              <a:ext cx="360000" cy="360000"/>
            </a:xfrm>
            <a:prstGeom prst="rect">
              <a:avLst/>
            </a:prstGeom>
          </p:spPr>
        </p:pic>
      </p:grpSp>
      <p:grpSp>
        <p:nvGrpSpPr>
          <p:cNvPr id="97" name="Agrupar 96">
            <a:extLst>
              <a:ext uri="{FF2B5EF4-FFF2-40B4-BE49-F238E27FC236}">
                <a16:creationId xmlns:a16="http://schemas.microsoft.com/office/drawing/2014/main" id="{DAF884C2-820C-4981-9F57-E75148E68332}"/>
              </a:ext>
            </a:extLst>
          </p:cNvPr>
          <p:cNvGrpSpPr/>
          <p:nvPr/>
        </p:nvGrpSpPr>
        <p:grpSpPr>
          <a:xfrm>
            <a:off x="7168628" y="843258"/>
            <a:ext cx="720040" cy="719800"/>
            <a:chOff x="195010" y="843798"/>
            <a:chExt cx="720040" cy="719800"/>
          </a:xfrm>
        </p:grpSpPr>
        <p:pic>
          <p:nvPicPr>
            <p:cNvPr id="98" name="Imagem 97">
              <a:extLst>
                <a:ext uri="{FF2B5EF4-FFF2-40B4-BE49-F238E27FC236}">
                  <a16:creationId xmlns:a16="http://schemas.microsoft.com/office/drawing/2014/main" id="{601381CB-A5EF-455E-8240-98EB2ED4800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010" y="1203598"/>
              <a:ext cx="360000" cy="360000"/>
            </a:xfrm>
            <a:prstGeom prst="rect">
              <a:avLst/>
            </a:prstGeom>
          </p:spPr>
        </p:pic>
        <p:pic>
          <p:nvPicPr>
            <p:cNvPr id="99" name="Imagem 98">
              <a:extLst>
                <a:ext uri="{FF2B5EF4-FFF2-40B4-BE49-F238E27FC236}">
                  <a16:creationId xmlns:a16="http://schemas.microsoft.com/office/drawing/2014/main" id="{33F06780-D09D-48A9-B684-4F70AD3F377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301" y="843798"/>
              <a:ext cx="360000" cy="360000"/>
            </a:xfrm>
            <a:prstGeom prst="rect">
              <a:avLst/>
            </a:prstGeom>
          </p:spPr>
        </p:pic>
        <p:pic>
          <p:nvPicPr>
            <p:cNvPr id="100" name="Imagem 99">
              <a:extLst>
                <a:ext uri="{FF2B5EF4-FFF2-40B4-BE49-F238E27FC236}">
                  <a16:creationId xmlns:a16="http://schemas.microsoft.com/office/drawing/2014/main" id="{B829BAE9-B0B1-4ACD-B540-25FF13A32A0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1190" y="843798"/>
              <a:ext cx="360000" cy="360000"/>
            </a:xfrm>
            <a:prstGeom prst="rect">
              <a:avLst/>
            </a:prstGeom>
          </p:spPr>
        </p:pic>
        <p:pic>
          <p:nvPicPr>
            <p:cNvPr id="101" name="Imagem 100">
              <a:extLst>
                <a:ext uri="{FF2B5EF4-FFF2-40B4-BE49-F238E27FC236}">
                  <a16:creationId xmlns:a16="http://schemas.microsoft.com/office/drawing/2014/main" id="{3AE4DCAD-4272-4012-9AE3-5DD11213E75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5050" y="1203598"/>
              <a:ext cx="360000" cy="360000"/>
            </a:xfrm>
            <a:prstGeom prst="rect">
              <a:avLst/>
            </a:prstGeom>
          </p:spPr>
        </p:pic>
      </p:grpSp>
      <p:grpSp>
        <p:nvGrpSpPr>
          <p:cNvPr id="102" name="Agrupar 101">
            <a:extLst>
              <a:ext uri="{FF2B5EF4-FFF2-40B4-BE49-F238E27FC236}">
                <a16:creationId xmlns:a16="http://schemas.microsoft.com/office/drawing/2014/main" id="{686BE95C-25B5-4336-AA04-9F419B5B3931}"/>
              </a:ext>
            </a:extLst>
          </p:cNvPr>
          <p:cNvGrpSpPr/>
          <p:nvPr/>
        </p:nvGrpSpPr>
        <p:grpSpPr>
          <a:xfrm>
            <a:off x="2133109" y="1898021"/>
            <a:ext cx="720040" cy="719800"/>
            <a:chOff x="195010" y="843798"/>
            <a:chExt cx="720040" cy="719800"/>
          </a:xfrm>
        </p:grpSpPr>
        <p:pic>
          <p:nvPicPr>
            <p:cNvPr id="103" name="Imagem 102">
              <a:extLst>
                <a:ext uri="{FF2B5EF4-FFF2-40B4-BE49-F238E27FC236}">
                  <a16:creationId xmlns:a16="http://schemas.microsoft.com/office/drawing/2014/main" id="{DC0C7CF5-1850-460C-9E6E-22134131893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010" y="1203598"/>
              <a:ext cx="360000" cy="360000"/>
            </a:xfrm>
            <a:prstGeom prst="rect">
              <a:avLst/>
            </a:prstGeom>
          </p:spPr>
        </p:pic>
        <p:pic>
          <p:nvPicPr>
            <p:cNvPr id="104" name="Imagem 103">
              <a:extLst>
                <a:ext uri="{FF2B5EF4-FFF2-40B4-BE49-F238E27FC236}">
                  <a16:creationId xmlns:a16="http://schemas.microsoft.com/office/drawing/2014/main" id="{411625EE-17CD-4B4B-B81A-4BF92AC3F57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301" y="843798"/>
              <a:ext cx="360000" cy="360000"/>
            </a:xfrm>
            <a:prstGeom prst="rect">
              <a:avLst/>
            </a:prstGeom>
          </p:spPr>
        </p:pic>
        <p:pic>
          <p:nvPicPr>
            <p:cNvPr id="105" name="Imagem 104">
              <a:extLst>
                <a:ext uri="{FF2B5EF4-FFF2-40B4-BE49-F238E27FC236}">
                  <a16:creationId xmlns:a16="http://schemas.microsoft.com/office/drawing/2014/main" id="{D10D6837-BC73-4296-A5B7-3F5109AA4A5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1190" y="843798"/>
              <a:ext cx="360000" cy="360000"/>
            </a:xfrm>
            <a:prstGeom prst="rect">
              <a:avLst/>
            </a:prstGeom>
          </p:spPr>
        </p:pic>
        <p:pic>
          <p:nvPicPr>
            <p:cNvPr id="106" name="Imagem 105">
              <a:extLst>
                <a:ext uri="{FF2B5EF4-FFF2-40B4-BE49-F238E27FC236}">
                  <a16:creationId xmlns:a16="http://schemas.microsoft.com/office/drawing/2014/main" id="{42146CBF-7338-47C3-9450-8216E319581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5050" y="1203598"/>
              <a:ext cx="360000" cy="360000"/>
            </a:xfrm>
            <a:prstGeom prst="rect">
              <a:avLst/>
            </a:prstGeom>
          </p:spPr>
        </p:pic>
      </p:grpSp>
      <p:grpSp>
        <p:nvGrpSpPr>
          <p:cNvPr id="107" name="Agrupar 106">
            <a:extLst>
              <a:ext uri="{FF2B5EF4-FFF2-40B4-BE49-F238E27FC236}">
                <a16:creationId xmlns:a16="http://schemas.microsoft.com/office/drawing/2014/main" id="{F6A5B7E5-3571-4C07-A024-FE786CBD5C7C}"/>
              </a:ext>
            </a:extLst>
          </p:cNvPr>
          <p:cNvGrpSpPr/>
          <p:nvPr/>
        </p:nvGrpSpPr>
        <p:grpSpPr>
          <a:xfrm>
            <a:off x="2971071" y="1898021"/>
            <a:ext cx="720040" cy="719800"/>
            <a:chOff x="195010" y="843798"/>
            <a:chExt cx="720040" cy="719800"/>
          </a:xfrm>
        </p:grpSpPr>
        <p:pic>
          <p:nvPicPr>
            <p:cNvPr id="108" name="Imagem 107">
              <a:extLst>
                <a:ext uri="{FF2B5EF4-FFF2-40B4-BE49-F238E27FC236}">
                  <a16:creationId xmlns:a16="http://schemas.microsoft.com/office/drawing/2014/main" id="{BFB92104-E637-4360-AE3F-B5B9A6A6F48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010" y="1203598"/>
              <a:ext cx="360000" cy="360000"/>
            </a:xfrm>
            <a:prstGeom prst="rect">
              <a:avLst/>
            </a:prstGeom>
          </p:spPr>
        </p:pic>
        <p:pic>
          <p:nvPicPr>
            <p:cNvPr id="109" name="Imagem 108">
              <a:extLst>
                <a:ext uri="{FF2B5EF4-FFF2-40B4-BE49-F238E27FC236}">
                  <a16:creationId xmlns:a16="http://schemas.microsoft.com/office/drawing/2014/main" id="{6A1F167C-073A-4A7F-8BD4-27B8EE1C718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301" y="843798"/>
              <a:ext cx="360000" cy="360000"/>
            </a:xfrm>
            <a:prstGeom prst="rect">
              <a:avLst/>
            </a:prstGeom>
          </p:spPr>
        </p:pic>
        <p:pic>
          <p:nvPicPr>
            <p:cNvPr id="110" name="Imagem 109">
              <a:extLst>
                <a:ext uri="{FF2B5EF4-FFF2-40B4-BE49-F238E27FC236}">
                  <a16:creationId xmlns:a16="http://schemas.microsoft.com/office/drawing/2014/main" id="{4B227ED6-C734-4B10-8096-B49219A80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1190" y="843798"/>
              <a:ext cx="360000" cy="360000"/>
            </a:xfrm>
            <a:prstGeom prst="rect">
              <a:avLst/>
            </a:prstGeom>
          </p:spPr>
        </p:pic>
        <p:pic>
          <p:nvPicPr>
            <p:cNvPr id="111" name="Imagem 110">
              <a:extLst>
                <a:ext uri="{FF2B5EF4-FFF2-40B4-BE49-F238E27FC236}">
                  <a16:creationId xmlns:a16="http://schemas.microsoft.com/office/drawing/2014/main" id="{B5B96CD4-F84E-4C6B-AD97-A8E8E9B280C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5050" y="1203598"/>
              <a:ext cx="360000" cy="360000"/>
            </a:xfrm>
            <a:prstGeom prst="rect">
              <a:avLst/>
            </a:prstGeom>
          </p:spPr>
        </p:pic>
      </p:grpSp>
      <p:grpSp>
        <p:nvGrpSpPr>
          <p:cNvPr id="112" name="Agrupar 111">
            <a:extLst>
              <a:ext uri="{FF2B5EF4-FFF2-40B4-BE49-F238E27FC236}">
                <a16:creationId xmlns:a16="http://schemas.microsoft.com/office/drawing/2014/main" id="{AE068010-AE0D-4076-89FC-1062626B86BF}"/>
              </a:ext>
            </a:extLst>
          </p:cNvPr>
          <p:cNvGrpSpPr/>
          <p:nvPr/>
        </p:nvGrpSpPr>
        <p:grpSpPr>
          <a:xfrm>
            <a:off x="3809033" y="1898021"/>
            <a:ext cx="720040" cy="719800"/>
            <a:chOff x="195010" y="843798"/>
            <a:chExt cx="720040" cy="719800"/>
          </a:xfrm>
        </p:grpSpPr>
        <p:pic>
          <p:nvPicPr>
            <p:cNvPr id="113" name="Imagem 112">
              <a:extLst>
                <a:ext uri="{FF2B5EF4-FFF2-40B4-BE49-F238E27FC236}">
                  <a16:creationId xmlns:a16="http://schemas.microsoft.com/office/drawing/2014/main" id="{8D8EAD9D-ABFD-4EB9-ACFF-79CE29A893A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010" y="1203598"/>
              <a:ext cx="360000" cy="360000"/>
            </a:xfrm>
            <a:prstGeom prst="rect">
              <a:avLst/>
            </a:prstGeom>
          </p:spPr>
        </p:pic>
        <p:pic>
          <p:nvPicPr>
            <p:cNvPr id="114" name="Imagem 113">
              <a:extLst>
                <a:ext uri="{FF2B5EF4-FFF2-40B4-BE49-F238E27FC236}">
                  <a16:creationId xmlns:a16="http://schemas.microsoft.com/office/drawing/2014/main" id="{655C9DE4-DCBA-4AD6-B565-081D1CB378E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301" y="843798"/>
              <a:ext cx="360000" cy="360000"/>
            </a:xfrm>
            <a:prstGeom prst="rect">
              <a:avLst/>
            </a:prstGeom>
          </p:spPr>
        </p:pic>
        <p:pic>
          <p:nvPicPr>
            <p:cNvPr id="115" name="Imagem 114">
              <a:extLst>
                <a:ext uri="{FF2B5EF4-FFF2-40B4-BE49-F238E27FC236}">
                  <a16:creationId xmlns:a16="http://schemas.microsoft.com/office/drawing/2014/main" id="{8C8654BA-426C-4FB6-8775-8AB09D26959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1190" y="843798"/>
              <a:ext cx="360000" cy="360000"/>
            </a:xfrm>
            <a:prstGeom prst="rect">
              <a:avLst/>
            </a:prstGeom>
          </p:spPr>
        </p:pic>
        <p:pic>
          <p:nvPicPr>
            <p:cNvPr id="116" name="Imagem 115">
              <a:extLst>
                <a:ext uri="{FF2B5EF4-FFF2-40B4-BE49-F238E27FC236}">
                  <a16:creationId xmlns:a16="http://schemas.microsoft.com/office/drawing/2014/main" id="{AFBAA594-2B74-413F-AD50-7EBFA5F482B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5050" y="1203598"/>
              <a:ext cx="360000" cy="360000"/>
            </a:xfrm>
            <a:prstGeom prst="rect">
              <a:avLst/>
            </a:prstGeom>
          </p:spPr>
        </p:pic>
      </p:grpSp>
      <p:grpSp>
        <p:nvGrpSpPr>
          <p:cNvPr id="117" name="Agrupar 116">
            <a:extLst>
              <a:ext uri="{FF2B5EF4-FFF2-40B4-BE49-F238E27FC236}">
                <a16:creationId xmlns:a16="http://schemas.microsoft.com/office/drawing/2014/main" id="{4976380C-28DA-4C20-BA45-8D72E5FBCCF4}"/>
              </a:ext>
            </a:extLst>
          </p:cNvPr>
          <p:cNvGrpSpPr/>
          <p:nvPr/>
        </p:nvGrpSpPr>
        <p:grpSpPr>
          <a:xfrm>
            <a:off x="4646995" y="1898021"/>
            <a:ext cx="720040" cy="719800"/>
            <a:chOff x="195010" y="843798"/>
            <a:chExt cx="720040" cy="719800"/>
          </a:xfrm>
        </p:grpSpPr>
        <p:pic>
          <p:nvPicPr>
            <p:cNvPr id="118" name="Imagem 117">
              <a:extLst>
                <a:ext uri="{FF2B5EF4-FFF2-40B4-BE49-F238E27FC236}">
                  <a16:creationId xmlns:a16="http://schemas.microsoft.com/office/drawing/2014/main" id="{E2A59ECA-C1CF-40A2-97CF-9541B0534E5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010" y="1203598"/>
              <a:ext cx="360000" cy="360000"/>
            </a:xfrm>
            <a:prstGeom prst="rect">
              <a:avLst/>
            </a:prstGeom>
          </p:spPr>
        </p:pic>
        <p:pic>
          <p:nvPicPr>
            <p:cNvPr id="119" name="Imagem 118">
              <a:extLst>
                <a:ext uri="{FF2B5EF4-FFF2-40B4-BE49-F238E27FC236}">
                  <a16:creationId xmlns:a16="http://schemas.microsoft.com/office/drawing/2014/main" id="{DE7A83B1-E10B-43EA-8510-686679B9028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301" y="843798"/>
              <a:ext cx="360000" cy="360000"/>
            </a:xfrm>
            <a:prstGeom prst="rect">
              <a:avLst/>
            </a:prstGeom>
          </p:spPr>
        </p:pic>
        <p:pic>
          <p:nvPicPr>
            <p:cNvPr id="120" name="Imagem 119">
              <a:extLst>
                <a:ext uri="{FF2B5EF4-FFF2-40B4-BE49-F238E27FC236}">
                  <a16:creationId xmlns:a16="http://schemas.microsoft.com/office/drawing/2014/main" id="{1FBB87FA-40A7-4F8F-9B07-0B6F1E66D47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1190" y="843798"/>
              <a:ext cx="360000" cy="360000"/>
            </a:xfrm>
            <a:prstGeom prst="rect">
              <a:avLst/>
            </a:prstGeom>
          </p:spPr>
        </p:pic>
        <p:pic>
          <p:nvPicPr>
            <p:cNvPr id="121" name="Imagem 120">
              <a:extLst>
                <a:ext uri="{FF2B5EF4-FFF2-40B4-BE49-F238E27FC236}">
                  <a16:creationId xmlns:a16="http://schemas.microsoft.com/office/drawing/2014/main" id="{57F25BCE-966E-44CF-A910-E44406331F1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5050" y="1203598"/>
              <a:ext cx="360000" cy="360000"/>
            </a:xfrm>
            <a:prstGeom prst="rect">
              <a:avLst/>
            </a:prstGeom>
          </p:spPr>
        </p:pic>
      </p:grpSp>
      <p:grpSp>
        <p:nvGrpSpPr>
          <p:cNvPr id="122" name="Agrupar 121">
            <a:extLst>
              <a:ext uri="{FF2B5EF4-FFF2-40B4-BE49-F238E27FC236}">
                <a16:creationId xmlns:a16="http://schemas.microsoft.com/office/drawing/2014/main" id="{18034150-71CE-4A4D-B5AD-247B3A7A6EAC}"/>
              </a:ext>
            </a:extLst>
          </p:cNvPr>
          <p:cNvGrpSpPr/>
          <p:nvPr/>
        </p:nvGrpSpPr>
        <p:grpSpPr>
          <a:xfrm>
            <a:off x="5484957" y="1898021"/>
            <a:ext cx="720040" cy="719800"/>
            <a:chOff x="195010" y="843798"/>
            <a:chExt cx="720040" cy="719800"/>
          </a:xfrm>
        </p:grpSpPr>
        <p:pic>
          <p:nvPicPr>
            <p:cNvPr id="123" name="Imagem 122">
              <a:extLst>
                <a:ext uri="{FF2B5EF4-FFF2-40B4-BE49-F238E27FC236}">
                  <a16:creationId xmlns:a16="http://schemas.microsoft.com/office/drawing/2014/main" id="{7A32EDCA-AA90-4EA3-808C-01D499F8B6F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010" y="1203598"/>
              <a:ext cx="360000" cy="360000"/>
            </a:xfrm>
            <a:prstGeom prst="rect">
              <a:avLst/>
            </a:prstGeom>
          </p:spPr>
        </p:pic>
        <p:pic>
          <p:nvPicPr>
            <p:cNvPr id="124" name="Imagem 123">
              <a:extLst>
                <a:ext uri="{FF2B5EF4-FFF2-40B4-BE49-F238E27FC236}">
                  <a16:creationId xmlns:a16="http://schemas.microsoft.com/office/drawing/2014/main" id="{5E7B9696-F942-436E-9F8E-9B815B09507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301" y="843798"/>
              <a:ext cx="360000" cy="360000"/>
            </a:xfrm>
            <a:prstGeom prst="rect">
              <a:avLst/>
            </a:prstGeom>
          </p:spPr>
        </p:pic>
        <p:pic>
          <p:nvPicPr>
            <p:cNvPr id="125" name="Imagem 124">
              <a:extLst>
                <a:ext uri="{FF2B5EF4-FFF2-40B4-BE49-F238E27FC236}">
                  <a16:creationId xmlns:a16="http://schemas.microsoft.com/office/drawing/2014/main" id="{C8C1698B-6F7F-4B36-B285-4A085F53343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1190" y="843798"/>
              <a:ext cx="360000" cy="360000"/>
            </a:xfrm>
            <a:prstGeom prst="rect">
              <a:avLst/>
            </a:prstGeom>
          </p:spPr>
        </p:pic>
        <p:pic>
          <p:nvPicPr>
            <p:cNvPr id="126" name="Imagem 125">
              <a:extLst>
                <a:ext uri="{FF2B5EF4-FFF2-40B4-BE49-F238E27FC236}">
                  <a16:creationId xmlns:a16="http://schemas.microsoft.com/office/drawing/2014/main" id="{1A8D2D20-D658-462E-8F32-99FCB352DF7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5050" y="1203598"/>
              <a:ext cx="360000" cy="360000"/>
            </a:xfrm>
            <a:prstGeom prst="rect">
              <a:avLst/>
            </a:prstGeom>
          </p:spPr>
        </p:pic>
      </p:grpSp>
      <p:grpSp>
        <p:nvGrpSpPr>
          <p:cNvPr id="132" name="Agrupar 131">
            <a:extLst>
              <a:ext uri="{FF2B5EF4-FFF2-40B4-BE49-F238E27FC236}">
                <a16:creationId xmlns:a16="http://schemas.microsoft.com/office/drawing/2014/main" id="{2A6F824B-891C-40C3-B781-C111FCE754E1}"/>
              </a:ext>
            </a:extLst>
          </p:cNvPr>
          <p:cNvGrpSpPr/>
          <p:nvPr/>
        </p:nvGrpSpPr>
        <p:grpSpPr>
          <a:xfrm>
            <a:off x="2143945" y="2952784"/>
            <a:ext cx="720040" cy="719800"/>
            <a:chOff x="195010" y="843798"/>
            <a:chExt cx="720040" cy="719800"/>
          </a:xfrm>
        </p:grpSpPr>
        <p:pic>
          <p:nvPicPr>
            <p:cNvPr id="133" name="Imagem 132">
              <a:extLst>
                <a:ext uri="{FF2B5EF4-FFF2-40B4-BE49-F238E27FC236}">
                  <a16:creationId xmlns:a16="http://schemas.microsoft.com/office/drawing/2014/main" id="{A8799C9F-8BDA-4AAB-91AA-6CE4192727A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010" y="1203598"/>
              <a:ext cx="360000" cy="360000"/>
            </a:xfrm>
            <a:prstGeom prst="rect">
              <a:avLst/>
            </a:prstGeom>
          </p:spPr>
        </p:pic>
        <p:pic>
          <p:nvPicPr>
            <p:cNvPr id="134" name="Imagem 133">
              <a:extLst>
                <a:ext uri="{FF2B5EF4-FFF2-40B4-BE49-F238E27FC236}">
                  <a16:creationId xmlns:a16="http://schemas.microsoft.com/office/drawing/2014/main" id="{3E718B82-E08E-4569-BB17-618B381A629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301" y="843798"/>
              <a:ext cx="360000" cy="360000"/>
            </a:xfrm>
            <a:prstGeom prst="rect">
              <a:avLst/>
            </a:prstGeom>
          </p:spPr>
        </p:pic>
        <p:pic>
          <p:nvPicPr>
            <p:cNvPr id="135" name="Imagem 134">
              <a:extLst>
                <a:ext uri="{FF2B5EF4-FFF2-40B4-BE49-F238E27FC236}">
                  <a16:creationId xmlns:a16="http://schemas.microsoft.com/office/drawing/2014/main" id="{2664F5EE-0F86-46EF-85ED-7AA313CA6CE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1190" y="843798"/>
              <a:ext cx="360000" cy="360000"/>
            </a:xfrm>
            <a:prstGeom prst="rect">
              <a:avLst/>
            </a:prstGeom>
          </p:spPr>
        </p:pic>
        <p:pic>
          <p:nvPicPr>
            <p:cNvPr id="136" name="Imagem 135">
              <a:extLst>
                <a:ext uri="{FF2B5EF4-FFF2-40B4-BE49-F238E27FC236}">
                  <a16:creationId xmlns:a16="http://schemas.microsoft.com/office/drawing/2014/main" id="{72E4AD28-7BD5-44AB-89F4-AB9273850DA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5050" y="1203598"/>
              <a:ext cx="360000" cy="360000"/>
            </a:xfrm>
            <a:prstGeom prst="rect">
              <a:avLst/>
            </a:prstGeom>
          </p:spPr>
        </p:pic>
      </p:grpSp>
      <p:grpSp>
        <p:nvGrpSpPr>
          <p:cNvPr id="137" name="Agrupar 136">
            <a:extLst>
              <a:ext uri="{FF2B5EF4-FFF2-40B4-BE49-F238E27FC236}">
                <a16:creationId xmlns:a16="http://schemas.microsoft.com/office/drawing/2014/main" id="{8AD56182-4699-48A3-8371-782633E37E9B}"/>
              </a:ext>
            </a:extLst>
          </p:cNvPr>
          <p:cNvGrpSpPr/>
          <p:nvPr/>
        </p:nvGrpSpPr>
        <p:grpSpPr>
          <a:xfrm>
            <a:off x="2981907" y="2952784"/>
            <a:ext cx="720040" cy="719800"/>
            <a:chOff x="195010" y="843798"/>
            <a:chExt cx="720040" cy="719800"/>
          </a:xfrm>
        </p:grpSpPr>
        <p:pic>
          <p:nvPicPr>
            <p:cNvPr id="138" name="Imagem 137">
              <a:extLst>
                <a:ext uri="{FF2B5EF4-FFF2-40B4-BE49-F238E27FC236}">
                  <a16:creationId xmlns:a16="http://schemas.microsoft.com/office/drawing/2014/main" id="{8713A9D6-178B-4549-8EB6-DDDBCB50ABE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010" y="1203598"/>
              <a:ext cx="360000" cy="360000"/>
            </a:xfrm>
            <a:prstGeom prst="rect">
              <a:avLst/>
            </a:prstGeom>
          </p:spPr>
        </p:pic>
        <p:pic>
          <p:nvPicPr>
            <p:cNvPr id="139" name="Imagem 138">
              <a:extLst>
                <a:ext uri="{FF2B5EF4-FFF2-40B4-BE49-F238E27FC236}">
                  <a16:creationId xmlns:a16="http://schemas.microsoft.com/office/drawing/2014/main" id="{0158D982-C059-4F48-9C5E-C8D7D98E3F8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301" y="843798"/>
              <a:ext cx="360000" cy="360000"/>
            </a:xfrm>
            <a:prstGeom prst="rect">
              <a:avLst/>
            </a:prstGeom>
          </p:spPr>
        </p:pic>
        <p:pic>
          <p:nvPicPr>
            <p:cNvPr id="140" name="Imagem 139">
              <a:extLst>
                <a:ext uri="{FF2B5EF4-FFF2-40B4-BE49-F238E27FC236}">
                  <a16:creationId xmlns:a16="http://schemas.microsoft.com/office/drawing/2014/main" id="{99E4E189-4569-403B-9B8E-38F143AC5E9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1190" y="843798"/>
              <a:ext cx="360000" cy="360000"/>
            </a:xfrm>
            <a:prstGeom prst="rect">
              <a:avLst/>
            </a:prstGeom>
          </p:spPr>
        </p:pic>
        <p:pic>
          <p:nvPicPr>
            <p:cNvPr id="141" name="Imagem 140">
              <a:extLst>
                <a:ext uri="{FF2B5EF4-FFF2-40B4-BE49-F238E27FC236}">
                  <a16:creationId xmlns:a16="http://schemas.microsoft.com/office/drawing/2014/main" id="{E90BDE54-A943-4387-850D-38559D6DDA8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5050" y="1203598"/>
              <a:ext cx="360000" cy="360000"/>
            </a:xfrm>
            <a:prstGeom prst="rect">
              <a:avLst/>
            </a:prstGeom>
          </p:spPr>
        </p:pic>
      </p:grpSp>
      <p:grpSp>
        <p:nvGrpSpPr>
          <p:cNvPr id="142" name="Agrupar 141">
            <a:extLst>
              <a:ext uri="{FF2B5EF4-FFF2-40B4-BE49-F238E27FC236}">
                <a16:creationId xmlns:a16="http://schemas.microsoft.com/office/drawing/2014/main" id="{33E5A126-7978-41AF-B2EF-0E5424046DBC}"/>
              </a:ext>
            </a:extLst>
          </p:cNvPr>
          <p:cNvGrpSpPr/>
          <p:nvPr/>
        </p:nvGrpSpPr>
        <p:grpSpPr>
          <a:xfrm>
            <a:off x="3819869" y="2952784"/>
            <a:ext cx="720040" cy="719800"/>
            <a:chOff x="195010" y="843798"/>
            <a:chExt cx="720040" cy="719800"/>
          </a:xfrm>
        </p:grpSpPr>
        <p:pic>
          <p:nvPicPr>
            <p:cNvPr id="143" name="Imagem 142">
              <a:extLst>
                <a:ext uri="{FF2B5EF4-FFF2-40B4-BE49-F238E27FC236}">
                  <a16:creationId xmlns:a16="http://schemas.microsoft.com/office/drawing/2014/main" id="{D677EE41-367A-4338-978F-49B3BDD2A60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010" y="1203598"/>
              <a:ext cx="360000" cy="360000"/>
            </a:xfrm>
            <a:prstGeom prst="rect">
              <a:avLst/>
            </a:prstGeom>
          </p:spPr>
        </p:pic>
        <p:pic>
          <p:nvPicPr>
            <p:cNvPr id="144" name="Imagem 143">
              <a:extLst>
                <a:ext uri="{FF2B5EF4-FFF2-40B4-BE49-F238E27FC236}">
                  <a16:creationId xmlns:a16="http://schemas.microsoft.com/office/drawing/2014/main" id="{FB20FD32-68A7-4BCE-8D04-301A16FA232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301" y="843798"/>
              <a:ext cx="360000" cy="360000"/>
            </a:xfrm>
            <a:prstGeom prst="rect">
              <a:avLst/>
            </a:prstGeom>
          </p:spPr>
        </p:pic>
        <p:pic>
          <p:nvPicPr>
            <p:cNvPr id="145" name="Imagem 144">
              <a:extLst>
                <a:ext uri="{FF2B5EF4-FFF2-40B4-BE49-F238E27FC236}">
                  <a16:creationId xmlns:a16="http://schemas.microsoft.com/office/drawing/2014/main" id="{71FEA349-EA2F-4E8A-8363-A448D1EAEC3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1190" y="843798"/>
              <a:ext cx="360000" cy="360000"/>
            </a:xfrm>
            <a:prstGeom prst="rect">
              <a:avLst/>
            </a:prstGeom>
          </p:spPr>
        </p:pic>
        <p:pic>
          <p:nvPicPr>
            <p:cNvPr id="146" name="Imagem 145">
              <a:extLst>
                <a:ext uri="{FF2B5EF4-FFF2-40B4-BE49-F238E27FC236}">
                  <a16:creationId xmlns:a16="http://schemas.microsoft.com/office/drawing/2014/main" id="{1AD9D8A0-C958-4125-A0B8-74D60FEDB8B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5050" y="1203598"/>
              <a:ext cx="360000" cy="360000"/>
            </a:xfrm>
            <a:prstGeom prst="rect">
              <a:avLst/>
            </a:prstGeom>
          </p:spPr>
        </p:pic>
      </p:grpSp>
      <p:grpSp>
        <p:nvGrpSpPr>
          <p:cNvPr id="147" name="Agrupar 146">
            <a:extLst>
              <a:ext uri="{FF2B5EF4-FFF2-40B4-BE49-F238E27FC236}">
                <a16:creationId xmlns:a16="http://schemas.microsoft.com/office/drawing/2014/main" id="{0678F5C8-EAFF-44A3-91E4-A4EC09BFF27C}"/>
              </a:ext>
            </a:extLst>
          </p:cNvPr>
          <p:cNvGrpSpPr/>
          <p:nvPr/>
        </p:nvGrpSpPr>
        <p:grpSpPr>
          <a:xfrm>
            <a:off x="4657831" y="2952784"/>
            <a:ext cx="720040" cy="719800"/>
            <a:chOff x="195010" y="843798"/>
            <a:chExt cx="720040" cy="719800"/>
          </a:xfrm>
        </p:grpSpPr>
        <p:pic>
          <p:nvPicPr>
            <p:cNvPr id="148" name="Imagem 147">
              <a:extLst>
                <a:ext uri="{FF2B5EF4-FFF2-40B4-BE49-F238E27FC236}">
                  <a16:creationId xmlns:a16="http://schemas.microsoft.com/office/drawing/2014/main" id="{9666758F-50CA-4819-9963-AFBC30BB5C0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010" y="1203598"/>
              <a:ext cx="360000" cy="360000"/>
            </a:xfrm>
            <a:prstGeom prst="rect">
              <a:avLst/>
            </a:prstGeom>
          </p:spPr>
        </p:pic>
        <p:pic>
          <p:nvPicPr>
            <p:cNvPr id="149" name="Imagem 148">
              <a:extLst>
                <a:ext uri="{FF2B5EF4-FFF2-40B4-BE49-F238E27FC236}">
                  <a16:creationId xmlns:a16="http://schemas.microsoft.com/office/drawing/2014/main" id="{245160A3-D95A-4C15-9D56-056A9C53AF0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301" y="843798"/>
              <a:ext cx="360000" cy="360000"/>
            </a:xfrm>
            <a:prstGeom prst="rect">
              <a:avLst/>
            </a:prstGeom>
          </p:spPr>
        </p:pic>
        <p:pic>
          <p:nvPicPr>
            <p:cNvPr id="150" name="Imagem 149">
              <a:extLst>
                <a:ext uri="{FF2B5EF4-FFF2-40B4-BE49-F238E27FC236}">
                  <a16:creationId xmlns:a16="http://schemas.microsoft.com/office/drawing/2014/main" id="{0DFE8F98-8358-416C-B990-5F7ADC079DC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1190" y="843798"/>
              <a:ext cx="360000" cy="360000"/>
            </a:xfrm>
            <a:prstGeom prst="rect">
              <a:avLst/>
            </a:prstGeom>
          </p:spPr>
        </p:pic>
        <p:pic>
          <p:nvPicPr>
            <p:cNvPr id="151" name="Imagem 150">
              <a:extLst>
                <a:ext uri="{FF2B5EF4-FFF2-40B4-BE49-F238E27FC236}">
                  <a16:creationId xmlns:a16="http://schemas.microsoft.com/office/drawing/2014/main" id="{C3B6D0C1-9465-4E28-BF4B-4D1F650AFA4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5050" y="1203598"/>
              <a:ext cx="360000" cy="360000"/>
            </a:xfrm>
            <a:prstGeom prst="rect">
              <a:avLst/>
            </a:prstGeom>
          </p:spPr>
        </p:pic>
      </p:grpSp>
      <p:grpSp>
        <p:nvGrpSpPr>
          <p:cNvPr id="152" name="Agrupar 151">
            <a:extLst>
              <a:ext uri="{FF2B5EF4-FFF2-40B4-BE49-F238E27FC236}">
                <a16:creationId xmlns:a16="http://schemas.microsoft.com/office/drawing/2014/main" id="{0E0167E9-CEDB-44CB-BA88-6A41808922F7}"/>
              </a:ext>
            </a:extLst>
          </p:cNvPr>
          <p:cNvGrpSpPr/>
          <p:nvPr/>
        </p:nvGrpSpPr>
        <p:grpSpPr>
          <a:xfrm>
            <a:off x="5495793" y="2952784"/>
            <a:ext cx="720040" cy="719800"/>
            <a:chOff x="195010" y="843798"/>
            <a:chExt cx="720040" cy="719800"/>
          </a:xfrm>
        </p:grpSpPr>
        <p:pic>
          <p:nvPicPr>
            <p:cNvPr id="153" name="Imagem 152">
              <a:extLst>
                <a:ext uri="{FF2B5EF4-FFF2-40B4-BE49-F238E27FC236}">
                  <a16:creationId xmlns:a16="http://schemas.microsoft.com/office/drawing/2014/main" id="{D579495D-D54C-48C6-BB5F-DCE79555A9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010" y="1203598"/>
              <a:ext cx="360000" cy="360000"/>
            </a:xfrm>
            <a:prstGeom prst="rect">
              <a:avLst/>
            </a:prstGeom>
          </p:spPr>
        </p:pic>
        <p:pic>
          <p:nvPicPr>
            <p:cNvPr id="154" name="Imagem 153">
              <a:extLst>
                <a:ext uri="{FF2B5EF4-FFF2-40B4-BE49-F238E27FC236}">
                  <a16:creationId xmlns:a16="http://schemas.microsoft.com/office/drawing/2014/main" id="{F376916B-B0F6-4FD1-9865-F655AAF271D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301" y="843798"/>
              <a:ext cx="360000" cy="360000"/>
            </a:xfrm>
            <a:prstGeom prst="rect">
              <a:avLst/>
            </a:prstGeom>
          </p:spPr>
        </p:pic>
        <p:pic>
          <p:nvPicPr>
            <p:cNvPr id="155" name="Imagem 154">
              <a:extLst>
                <a:ext uri="{FF2B5EF4-FFF2-40B4-BE49-F238E27FC236}">
                  <a16:creationId xmlns:a16="http://schemas.microsoft.com/office/drawing/2014/main" id="{5A3DDD60-5078-4954-89AD-4A77BF890A4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1190" y="843798"/>
              <a:ext cx="360000" cy="360000"/>
            </a:xfrm>
            <a:prstGeom prst="rect">
              <a:avLst/>
            </a:prstGeom>
          </p:spPr>
        </p:pic>
        <p:pic>
          <p:nvPicPr>
            <p:cNvPr id="156" name="Imagem 155">
              <a:extLst>
                <a:ext uri="{FF2B5EF4-FFF2-40B4-BE49-F238E27FC236}">
                  <a16:creationId xmlns:a16="http://schemas.microsoft.com/office/drawing/2014/main" id="{4923F706-6072-4E30-9660-C3850B1D07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5050" y="1203598"/>
              <a:ext cx="360000" cy="360000"/>
            </a:xfrm>
            <a:prstGeom prst="rect">
              <a:avLst/>
            </a:prstGeom>
          </p:spPr>
        </p:pic>
      </p:grpSp>
      <p:grpSp>
        <p:nvGrpSpPr>
          <p:cNvPr id="157" name="Agrupar 156">
            <a:extLst>
              <a:ext uri="{FF2B5EF4-FFF2-40B4-BE49-F238E27FC236}">
                <a16:creationId xmlns:a16="http://schemas.microsoft.com/office/drawing/2014/main" id="{70BF31EA-094B-4A53-BE7C-9B38546B9132}"/>
              </a:ext>
            </a:extLst>
          </p:cNvPr>
          <p:cNvGrpSpPr/>
          <p:nvPr/>
        </p:nvGrpSpPr>
        <p:grpSpPr>
          <a:xfrm>
            <a:off x="6333755" y="2952784"/>
            <a:ext cx="720040" cy="719800"/>
            <a:chOff x="195010" y="843798"/>
            <a:chExt cx="720040" cy="719800"/>
          </a:xfrm>
        </p:grpSpPr>
        <p:pic>
          <p:nvPicPr>
            <p:cNvPr id="158" name="Imagem 157">
              <a:extLst>
                <a:ext uri="{FF2B5EF4-FFF2-40B4-BE49-F238E27FC236}">
                  <a16:creationId xmlns:a16="http://schemas.microsoft.com/office/drawing/2014/main" id="{82E6E976-19A6-42AA-8946-6DE57EB707D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010" y="1203598"/>
              <a:ext cx="360000" cy="360000"/>
            </a:xfrm>
            <a:prstGeom prst="rect">
              <a:avLst/>
            </a:prstGeom>
          </p:spPr>
        </p:pic>
        <p:pic>
          <p:nvPicPr>
            <p:cNvPr id="159" name="Imagem 158">
              <a:extLst>
                <a:ext uri="{FF2B5EF4-FFF2-40B4-BE49-F238E27FC236}">
                  <a16:creationId xmlns:a16="http://schemas.microsoft.com/office/drawing/2014/main" id="{82D9E7D7-7737-439A-BB72-739BB4C00AB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301" y="843798"/>
              <a:ext cx="360000" cy="360000"/>
            </a:xfrm>
            <a:prstGeom prst="rect">
              <a:avLst/>
            </a:prstGeom>
          </p:spPr>
        </p:pic>
        <p:pic>
          <p:nvPicPr>
            <p:cNvPr id="160" name="Imagem 159">
              <a:extLst>
                <a:ext uri="{FF2B5EF4-FFF2-40B4-BE49-F238E27FC236}">
                  <a16:creationId xmlns:a16="http://schemas.microsoft.com/office/drawing/2014/main" id="{C7D2314B-DB2C-475E-BDDA-3D308CDEAC9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1190" y="843798"/>
              <a:ext cx="360000" cy="360000"/>
            </a:xfrm>
            <a:prstGeom prst="rect">
              <a:avLst/>
            </a:prstGeom>
          </p:spPr>
        </p:pic>
        <p:pic>
          <p:nvPicPr>
            <p:cNvPr id="161" name="Imagem 160">
              <a:extLst>
                <a:ext uri="{FF2B5EF4-FFF2-40B4-BE49-F238E27FC236}">
                  <a16:creationId xmlns:a16="http://schemas.microsoft.com/office/drawing/2014/main" id="{80422233-4629-4302-900A-011783C98D3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5050" y="1203598"/>
              <a:ext cx="360000" cy="360000"/>
            </a:xfrm>
            <a:prstGeom prst="rect">
              <a:avLst/>
            </a:prstGeom>
          </p:spPr>
        </p:pic>
      </p:grpSp>
      <p:grpSp>
        <p:nvGrpSpPr>
          <p:cNvPr id="128" name="Agrupar 127">
            <a:extLst>
              <a:ext uri="{FF2B5EF4-FFF2-40B4-BE49-F238E27FC236}">
                <a16:creationId xmlns:a16="http://schemas.microsoft.com/office/drawing/2014/main" id="{B81B2868-8D3E-4164-80A1-C61CE87EDC24}"/>
              </a:ext>
            </a:extLst>
          </p:cNvPr>
          <p:cNvGrpSpPr/>
          <p:nvPr/>
        </p:nvGrpSpPr>
        <p:grpSpPr>
          <a:xfrm>
            <a:off x="2127480" y="4007747"/>
            <a:ext cx="720040" cy="719800"/>
            <a:chOff x="195010" y="843798"/>
            <a:chExt cx="720040" cy="719800"/>
          </a:xfrm>
        </p:grpSpPr>
        <p:pic>
          <p:nvPicPr>
            <p:cNvPr id="129" name="Imagem 128">
              <a:extLst>
                <a:ext uri="{FF2B5EF4-FFF2-40B4-BE49-F238E27FC236}">
                  <a16:creationId xmlns:a16="http://schemas.microsoft.com/office/drawing/2014/main" id="{6ADB7434-1156-4CAE-BCD4-C9F0168A8F3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010" y="1203598"/>
              <a:ext cx="360000" cy="360000"/>
            </a:xfrm>
            <a:prstGeom prst="rect">
              <a:avLst/>
            </a:prstGeom>
          </p:spPr>
        </p:pic>
        <p:pic>
          <p:nvPicPr>
            <p:cNvPr id="130" name="Imagem 129">
              <a:extLst>
                <a:ext uri="{FF2B5EF4-FFF2-40B4-BE49-F238E27FC236}">
                  <a16:creationId xmlns:a16="http://schemas.microsoft.com/office/drawing/2014/main" id="{C76291D4-318B-4101-A4D8-C0766D7E663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301" y="843798"/>
              <a:ext cx="360000" cy="360000"/>
            </a:xfrm>
            <a:prstGeom prst="rect">
              <a:avLst/>
            </a:prstGeom>
          </p:spPr>
        </p:pic>
        <p:pic>
          <p:nvPicPr>
            <p:cNvPr id="131" name="Imagem 130">
              <a:extLst>
                <a:ext uri="{FF2B5EF4-FFF2-40B4-BE49-F238E27FC236}">
                  <a16:creationId xmlns:a16="http://schemas.microsoft.com/office/drawing/2014/main" id="{B56FC0EC-EA20-4B6F-8D32-64F7DF5E36D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1190" y="843798"/>
              <a:ext cx="360000" cy="360000"/>
            </a:xfrm>
            <a:prstGeom prst="rect">
              <a:avLst/>
            </a:prstGeom>
          </p:spPr>
        </p:pic>
        <p:pic>
          <p:nvPicPr>
            <p:cNvPr id="164" name="Imagem 163">
              <a:extLst>
                <a:ext uri="{FF2B5EF4-FFF2-40B4-BE49-F238E27FC236}">
                  <a16:creationId xmlns:a16="http://schemas.microsoft.com/office/drawing/2014/main" id="{A43E295F-1762-4417-9DD2-B452D882B16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5050" y="1203598"/>
              <a:ext cx="360000" cy="360000"/>
            </a:xfrm>
            <a:prstGeom prst="rect">
              <a:avLst/>
            </a:prstGeom>
          </p:spPr>
        </p:pic>
      </p:grpSp>
      <p:grpSp>
        <p:nvGrpSpPr>
          <p:cNvPr id="165" name="Agrupar 164">
            <a:extLst>
              <a:ext uri="{FF2B5EF4-FFF2-40B4-BE49-F238E27FC236}">
                <a16:creationId xmlns:a16="http://schemas.microsoft.com/office/drawing/2014/main" id="{53B82A35-A1F4-44AE-8C51-E52633574547}"/>
              </a:ext>
            </a:extLst>
          </p:cNvPr>
          <p:cNvGrpSpPr/>
          <p:nvPr/>
        </p:nvGrpSpPr>
        <p:grpSpPr>
          <a:xfrm>
            <a:off x="2965442" y="4007647"/>
            <a:ext cx="720040" cy="719800"/>
            <a:chOff x="195010" y="843798"/>
            <a:chExt cx="720040" cy="719800"/>
          </a:xfrm>
        </p:grpSpPr>
        <p:pic>
          <p:nvPicPr>
            <p:cNvPr id="166" name="Imagem 165">
              <a:extLst>
                <a:ext uri="{FF2B5EF4-FFF2-40B4-BE49-F238E27FC236}">
                  <a16:creationId xmlns:a16="http://schemas.microsoft.com/office/drawing/2014/main" id="{CB5B3767-27E8-471D-BB67-39506063E64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010" y="1203598"/>
              <a:ext cx="360000" cy="360000"/>
            </a:xfrm>
            <a:prstGeom prst="rect">
              <a:avLst/>
            </a:prstGeom>
          </p:spPr>
        </p:pic>
        <p:pic>
          <p:nvPicPr>
            <p:cNvPr id="167" name="Imagem 166">
              <a:extLst>
                <a:ext uri="{FF2B5EF4-FFF2-40B4-BE49-F238E27FC236}">
                  <a16:creationId xmlns:a16="http://schemas.microsoft.com/office/drawing/2014/main" id="{582EADCC-308F-4B9E-BD4A-C2B38CF277C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301" y="843798"/>
              <a:ext cx="360000" cy="360000"/>
            </a:xfrm>
            <a:prstGeom prst="rect">
              <a:avLst/>
            </a:prstGeom>
          </p:spPr>
        </p:pic>
        <p:pic>
          <p:nvPicPr>
            <p:cNvPr id="168" name="Imagem 167">
              <a:extLst>
                <a:ext uri="{FF2B5EF4-FFF2-40B4-BE49-F238E27FC236}">
                  <a16:creationId xmlns:a16="http://schemas.microsoft.com/office/drawing/2014/main" id="{61829D17-7FDB-48E8-AD56-F8AC3EDE55B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1190" y="843798"/>
              <a:ext cx="360000" cy="360000"/>
            </a:xfrm>
            <a:prstGeom prst="rect">
              <a:avLst/>
            </a:prstGeom>
          </p:spPr>
        </p:pic>
        <p:pic>
          <p:nvPicPr>
            <p:cNvPr id="169" name="Imagem 168">
              <a:extLst>
                <a:ext uri="{FF2B5EF4-FFF2-40B4-BE49-F238E27FC236}">
                  <a16:creationId xmlns:a16="http://schemas.microsoft.com/office/drawing/2014/main" id="{3845D4E8-DE6C-490C-AD2F-ABEB8230A77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5050" y="1203598"/>
              <a:ext cx="360000" cy="360000"/>
            </a:xfrm>
            <a:prstGeom prst="rect">
              <a:avLst/>
            </a:prstGeom>
          </p:spPr>
        </p:pic>
      </p:grpSp>
      <p:sp>
        <p:nvSpPr>
          <p:cNvPr id="195" name="Retângulo: Cantos Arredondados 194">
            <a:extLst>
              <a:ext uri="{FF2B5EF4-FFF2-40B4-BE49-F238E27FC236}">
                <a16:creationId xmlns:a16="http://schemas.microsoft.com/office/drawing/2014/main" id="{1BA321BA-BC0A-4A11-8831-923B6EBEBD8A}"/>
              </a:ext>
            </a:extLst>
          </p:cNvPr>
          <p:cNvSpPr/>
          <p:nvPr/>
        </p:nvSpPr>
        <p:spPr>
          <a:xfrm>
            <a:off x="113747" y="4007547"/>
            <a:ext cx="1680806" cy="719800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dirty="0">
                <a:latin typeface="Segoe UI" panose="020B0502040204020203" pitchFamily="34" charset="0"/>
                <a:cs typeface="Segoe UI" panose="020B0502040204020203" pitchFamily="34" charset="0"/>
              </a:rPr>
              <a:t>CENTRO DE VALOR</a:t>
            </a:r>
          </a:p>
          <a:p>
            <a:pPr algn="ctr"/>
            <a:r>
              <a:rPr lang="pt-BR" sz="1600" b="1" dirty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4</a:t>
            </a:r>
            <a:endParaRPr lang="pt-BR" sz="1200" b="1" dirty="0">
              <a:solidFill>
                <a:srgbClr val="00206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96" name="Retângulo: Cantos Arredondados 195">
            <a:extLst>
              <a:ext uri="{FF2B5EF4-FFF2-40B4-BE49-F238E27FC236}">
                <a16:creationId xmlns:a16="http://schemas.microsoft.com/office/drawing/2014/main" id="{4A73DE9B-DD40-478F-BF53-870D18140C45}"/>
              </a:ext>
            </a:extLst>
          </p:cNvPr>
          <p:cNvSpPr/>
          <p:nvPr/>
        </p:nvSpPr>
        <p:spPr>
          <a:xfrm>
            <a:off x="113747" y="843258"/>
            <a:ext cx="1691806" cy="719800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dirty="0">
                <a:latin typeface="Segoe UI" panose="020B0502040204020203" pitchFamily="34" charset="0"/>
                <a:cs typeface="Segoe UI" panose="020B0502040204020203" pitchFamily="34" charset="0"/>
              </a:rPr>
              <a:t>CENTRO DE VALOR </a:t>
            </a:r>
            <a:r>
              <a:rPr lang="pt-BR" sz="1600" b="1" dirty="0">
                <a:solidFill>
                  <a:srgbClr val="92D05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</a:t>
            </a:r>
            <a:endParaRPr lang="pt-BR" b="1" dirty="0">
              <a:solidFill>
                <a:srgbClr val="92D05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97" name="Retângulo: Cantos Arredondados 196">
            <a:extLst>
              <a:ext uri="{FF2B5EF4-FFF2-40B4-BE49-F238E27FC236}">
                <a16:creationId xmlns:a16="http://schemas.microsoft.com/office/drawing/2014/main" id="{B97A40EF-DA10-4F98-9A40-E5F686DC5F25}"/>
              </a:ext>
            </a:extLst>
          </p:cNvPr>
          <p:cNvSpPr/>
          <p:nvPr/>
        </p:nvSpPr>
        <p:spPr>
          <a:xfrm>
            <a:off x="113747" y="1898021"/>
            <a:ext cx="1686979" cy="719800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dirty="0">
                <a:latin typeface="Segoe UI" panose="020B0502040204020203" pitchFamily="34" charset="0"/>
                <a:cs typeface="Segoe UI" panose="020B0502040204020203" pitchFamily="34" charset="0"/>
              </a:rPr>
              <a:t>CENTRO DE VALOR </a:t>
            </a:r>
            <a:r>
              <a:rPr lang="pt-BR" sz="1600" b="1" dirty="0">
                <a:solidFill>
                  <a:srgbClr val="92D05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</a:t>
            </a:r>
            <a:endParaRPr lang="pt-BR" b="1" dirty="0">
              <a:solidFill>
                <a:srgbClr val="92D05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98" name="Retângulo: Cantos Arredondados 197">
            <a:extLst>
              <a:ext uri="{FF2B5EF4-FFF2-40B4-BE49-F238E27FC236}">
                <a16:creationId xmlns:a16="http://schemas.microsoft.com/office/drawing/2014/main" id="{C765A5D0-D3CC-4557-94FE-2196850BAF0D}"/>
              </a:ext>
            </a:extLst>
          </p:cNvPr>
          <p:cNvSpPr/>
          <p:nvPr/>
        </p:nvSpPr>
        <p:spPr>
          <a:xfrm>
            <a:off x="119921" y="2952784"/>
            <a:ext cx="1680806" cy="719800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dirty="0">
                <a:latin typeface="Segoe UI" panose="020B0502040204020203" pitchFamily="34" charset="0"/>
                <a:cs typeface="Segoe UI" panose="020B0502040204020203" pitchFamily="34" charset="0"/>
              </a:rPr>
              <a:t>CENTRO DE VALOR</a:t>
            </a:r>
          </a:p>
          <a:p>
            <a:pPr algn="ctr"/>
            <a:r>
              <a:rPr lang="pt-BR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pt-BR" sz="1600" b="1" dirty="0">
                <a:solidFill>
                  <a:srgbClr val="92D05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3</a:t>
            </a:r>
            <a:endParaRPr lang="pt-BR" b="1" dirty="0">
              <a:solidFill>
                <a:srgbClr val="92D05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6917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shallow focus photograph of black and gray compass">
            <a:extLst>
              <a:ext uri="{FF2B5EF4-FFF2-40B4-BE49-F238E27FC236}">
                <a16:creationId xmlns:a16="http://schemas.microsoft.com/office/drawing/2014/main" id="{570F080B-18A2-4F08-B3A7-322098C2E8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098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Agrupar 1">
            <a:extLst>
              <a:ext uri="{FF2B5EF4-FFF2-40B4-BE49-F238E27FC236}">
                <a16:creationId xmlns:a16="http://schemas.microsoft.com/office/drawing/2014/main" id="{68DB6992-8F16-4F8D-BFFE-F20179C6F70B}"/>
              </a:ext>
            </a:extLst>
          </p:cNvPr>
          <p:cNvGrpSpPr/>
          <p:nvPr/>
        </p:nvGrpSpPr>
        <p:grpSpPr>
          <a:xfrm>
            <a:off x="2140858" y="843458"/>
            <a:ext cx="720040" cy="719800"/>
            <a:chOff x="195010" y="843798"/>
            <a:chExt cx="720040" cy="719800"/>
          </a:xfrm>
        </p:grpSpPr>
        <p:pic>
          <p:nvPicPr>
            <p:cNvPr id="12" name="Imagem 11">
              <a:extLst>
                <a:ext uri="{FF2B5EF4-FFF2-40B4-BE49-F238E27FC236}">
                  <a16:creationId xmlns:a16="http://schemas.microsoft.com/office/drawing/2014/main" id="{35EA0ED0-428F-4CBE-B9D2-B6E532B2F56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010" y="1203598"/>
              <a:ext cx="360000" cy="360000"/>
            </a:xfrm>
            <a:prstGeom prst="rect">
              <a:avLst/>
            </a:prstGeom>
          </p:spPr>
        </p:pic>
        <p:pic>
          <p:nvPicPr>
            <p:cNvPr id="14" name="Imagem 13">
              <a:extLst>
                <a:ext uri="{FF2B5EF4-FFF2-40B4-BE49-F238E27FC236}">
                  <a16:creationId xmlns:a16="http://schemas.microsoft.com/office/drawing/2014/main" id="{CDDD331A-2292-4FF0-90D7-A3A02E6682C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301" y="843798"/>
              <a:ext cx="360000" cy="360000"/>
            </a:xfrm>
            <a:prstGeom prst="rect">
              <a:avLst/>
            </a:prstGeom>
          </p:spPr>
        </p:pic>
        <p:pic>
          <p:nvPicPr>
            <p:cNvPr id="18" name="Imagem 17">
              <a:extLst>
                <a:ext uri="{FF2B5EF4-FFF2-40B4-BE49-F238E27FC236}">
                  <a16:creationId xmlns:a16="http://schemas.microsoft.com/office/drawing/2014/main" id="{5486672B-0BE1-4E13-8548-1387C18D950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1190" y="843798"/>
              <a:ext cx="360000" cy="360000"/>
            </a:xfrm>
            <a:prstGeom prst="rect">
              <a:avLst/>
            </a:prstGeom>
          </p:spPr>
        </p:pic>
        <p:pic>
          <p:nvPicPr>
            <p:cNvPr id="20" name="Imagem 19">
              <a:extLst>
                <a:ext uri="{FF2B5EF4-FFF2-40B4-BE49-F238E27FC236}">
                  <a16:creationId xmlns:a16="http://schemas.microsoft.com/office/drawing/2014/main" id="{D11FADF7-3FA6-41C5-8474-A15E091D767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5050" y="1203598"/>
              <a:ext cx="360000" cy="360000"/>
            </a:xfrm>
            <a:prstGeom prst="rect">
              <a:avLst/>
            </a:prstGeom>
          </p:spPr>
        </p:pic>
      </p:grpSp>
      <p:grpSp>
        <p:nvGrpSpPr>
          <p:cNvPr id="56" name="Agrupar 55">
            <a:extLst>
              <a:ext uri="{FF2B5EF4-FFF2-40B4-BE49-F238E27FC236}">
                <a16:creationId xmlns:a16="http://schemas.microsoft.com/office/drawing/2014/main" id="{AC6F6EF8-1F4E-426A-905B-1D1FEB988E27}"/>
              </a:ext>
            </a:extLst>
          </p:cNvPr>
          <p:cNvGrpSpPr/>
          <p:nvPr/>
        </p:nvGrpSpPr>
        <p:grpSpPr>
          <a:xfrm>
            <a:off x="2978820" y="843358"/>
            <a:ext cx="720040" cy="719800"/>
            <a:chOff x="195010" y="843798"/>
            <a:chExt cx="720040" cy="719800"/>
          </a:xfrm>
        </p:grpSpPr>
        <p:pic>
          <p:nvPicPr>
            <p:cNvPr id="57" name="Imagem 56">
              <a:extLst>
                <a:ext uri="{FF2B5EF4-FFF2-40B4-BE49-F238E27FC236}">
                  <a16:creationId xmlns:a16="http://schemas.microsoft.com/office/drawing/2014/main" id="{ED463481-A672-41B5-AB8A-1F212378487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010" y="1203598"/>
              <a:ext cx="360000" cy="360000"/>
            </a:xfrm>
            <a:prstGeom prst="rect">
              <a:avLst/>
            </a:prstGeom>
          </p:spPr>
        </p:pic>
        <p:pic>
          <p:nvPicPr>
            <p:cNvPr id="58" name="Imagem 57">
              <a:extLst>
                <a:ext uri="{FF2B5EF4-FFF2-40B4-BE49-F238E27FC236}">
                  <a16:creationId xmlns:a16="http://schemas.microsoft.com/office/drawing/2014/main" id="{55E90425-C631-4858-9041-28ED27FD8DB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301" y="843798"/>
              <a:ext cx="360000" cy="360000"/>
            </a:xfrm>
            <a:prstGeom prst="rect">
              <a:avLst/>
            </a:prstGeom>
          </p:spPr>
        </p:pic>
        <p:pic>
          <p:nvPicPr>
            <p:cNvPr id="59" name="Imagem 58">
              <a:extLst>
                <a:ext uri="{FF2B5EF4-FFF2-40B4-BE49-F238E27FC236}">
                  <a16:creationId xmlns:a16="http://schemas.microsoft.com/office/drawing/2014/main" id="{F0622EBC-4B40-4023-8B28-E341BFC1D38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1190" y="843798"/>
              <a:ext cx="360000" cy="360000"/>
            </a:xfrm>
            <a:prstGeom prst="rect">
              <a:avLst/>
            </a:prstGeom>
          </p:spPr>
        </p:pic>
        <p:pic>
          <p:nvPicPr>
            <p:cNvPr id="76" name="Imagem 75">
              <a:extLst>
                <a:ext uri="{FF2B5EF4-FFF2-40B4-BE49-F238E27FC236}">
                  <a16:creationId xmlns:a16="http://schemas.microsoft.com/office/drawing/2014/main" id="{9347A0D7-3E57-4D6A-B5B1-2266EEAF2C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5050" y="1203598"/>
              <a:ext cx="360000" cy="360000"/>
            </a:xfrm>
            <a:prstGeom prst="rect">
              <a:avLst/>
            </a:prstGeom>
          </p:spPr>
        </p:pic>
      </p:grpSp>
      <p:grpSp>
        <p:nvGrpSpPr>
          <p:cNvPr id="77" name="Agrupar 76">
            <a:extLst>
              <a:ext uri="{FF2B5EF4-FFF2-40B4-BE49-F238E27FC236}">
                <a16:creationId xmlns:a16="http://schemas.microsoft.com/office/drawing/2014/main" id="{D459E801-D8F4-4542-9AC6-95EE494AA932}"/>
              </a:ext>
            </a:extLst>
          </p:cNvPr>
          <p:cNvGrpSpPr/>
          <p:nvPr/>
        </p:nvGrpSpPr>
        <p:grpSpPr>
          <a:xfrm>
            <a:off x="3816782" y="843358"/>
            <a:ext cx="720040" cy="719800"/>
            <a:chOff x="195010" y="843798"/>
            <a:chExt cx="720040" cy="719800"/>
          </a:xfrm>
        </p:grpSpPr>
        <p:pic>
          <p:nvPicPr>
            <p:cNvPr id="78" name="Imagem 77">
              <a:extLst>
                <a:ext uri="{FF2B5EF4-FFF2-40B4-BE49-F238E27FC236}">
                  <a16:creationId xmlns:a16="http://schemas.microsoft.com/office/drawing/2014/main" id="{FAF9651F-B6AA-4F59-99CC-629D61EAEA9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010" y="1203598"/>
              <a:ext cx="360000" cy="360000"/>
            </a:xfrm>
            <a:prstGeom prst="rect">
              <a:avLst/>
            </a:prstGeom>
          </p:spPr>
        </p:pic>
        <p:pic>
          <p:nvPicPr>
            <p:cNvPr id="79" name="Imagem 78">
              <a:extLst>
                <a:ext uri="{FF2B5EF4-FFF2-40B4-BE49-F238E27FC236}">
                  <a16:creationId xmlns:a16="http://schemas.microsoft.com/office/drawing/2014/main" id="{9E821A3F-47BB-4BF5-96D0-9A87946C533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301" y="843798"/>
              <a:ext cx="360000" cy="360000"/>
            </a:xfrm>
            <a:prstGeom prst="rect">
              <a:avLst/>
            </a:prstGeom>
          </p:spPr>
        </p:pic>
        <p:pic>
          <p:nvPicPr>
            <p:cNvPr id="80" name="Imagem 79">
              <a:extLst>
                <a:ext uri="{FF2B5EF4-FFF2-40B4-BE49-F238E27FC236}">
                  <a16:creationId xmlns:a16="http://schemas.microsoft.com/office/drawing/2014/main" id="{417FC1AB-8015-4F70-92DB-036AD6AA528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1190" y="843798"/>
              <a:ext cx="360000" cy="360000"/>
            </a:xfrm>
            <a:prstGeom prst="rect">
              <a:avLst/>
            </a:prstGeom>
          </p:spPr>
        </p:pic>
        <p:pic>
          <p:nvPicPr>
            <p:cNvPr id="81" name="Imagem 80">
              <a:extLst>
                <a:ext uri="{FF2B5EF4-FFF2-40B4-BE49-F238E27FC236}">
                  <a16:creationId xmlns:a16="http://schemas.microsoft.com/office/drawing/2014/main" id="{247B9774-5BE7-4E14-96D0-4713C227B6E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5050" y="1203598"/>
              <a:ext cx="360000" cy="360000"/>
            </a:xfrm>
            <a:prstGeom prst="rect">
              <a:avLst/>
            </a:prstGeom>
          </p:spPr>
        </p:pic>
      </p:grpSp>
      <p:grpSp>
        <p:nvGrpSpPr>
          <p:cNvPr id="82" name="Agrupar 81">
            <a:extLst>
              <a:ext uri="{FF2B5EF4-FFF2-40B4-BE49-F238E27FC236}">
                <a16:creationId xmlns:a16="http://schemas.microsoft.com/office/drawing/2014/main" id="{91F0D840-722D-4B55-9F4B-348EF84D10FE}"/>
              </a:ext>
            </a:extLst>
          </p:cNvPr>
          <p:cNvGrpSpPr/>
          <p:nvPr/>
        </p:nvGrpSpPr>
        <p:grpSpPr>
          <a:xfrm>
            <a:off x="4654744" y="843358"/>
            <a:ext cx="720040" cy="719800"/>
            <a:chOff x="195010" y="843798"/>
            <a:chExt cx="720040" cy="719800"/>
          </a:xfrm>
        </p:grpSpPr>
        <p:pic>
          <p:nvPicPr>
            <p:cNvPr id="83" name="Imagem 82">
              <a:extLst>
                <a:ext uri="{FF2B5EF4-FFF2-40B4-BE49-F238E27FC236}">
                  <a16:creationId xmlns:a16="http://schemas.microsoft.com/office/drawing/2014/main" id="{D11EB2CC-814A-480F-8548-E5F6343CEAD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010" y="1203598"/>
              <a:ext cx="360000" cy="360000"/>
            </a:xfrm>
            <a:prstGeom prst="rect">
              <a:avLst/>
            </a:prstGeom>
          </p:spPr>
        </p:pic>
        <p:pic>
          <p:nvPicPr>
            <p:cNvPr id="84" name="Imagem 83">
              <a:extLst>
                <a:ext uri="{FF2B5EF4-FFF2-40B4-BE49-F238E27FC236}">
                  <a16:creationId xmlns:a16="http://schemas.microsoft.com/office/drawing/2014/main" id="{2425F6B2-0621-49E8-BF24-EE9F7B1C31C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301" y="843798"/>
              <a:ext cx="360000" cy="360000"/>
            </a:xfrm>
            <a:prstGeom prst="rect">
              <a:avLst/>
            </a:prstGeom>
          </p:spPr>
        </p:pic>
        <p:pic>
          <p:nvPicPr>
            <p:cNvPr id="85" name="Imagem 84">
              <a:extLst>
                <a:ext uri="{FF2B5EF4-FFF2-40B4-BE49-F238E27FC236}">
                  <a16:creationId xmlns:a16="http://schemas.microsoft.com/office/drawing/2014/main" id="{CF2186E7-9BAE-4F1D-A8D0-49E346D0D02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1190" y="843798"/>
              <a:ext cx="360000" cy="360000"/>
            </a:xfrm>
            <a:prstGeom prst="rect">
              <a:avLst/>
            </a:prstGeom>
          </p:spPr>
        </p:pic>
        <p:pic>
          <p:nvPicPr>
            <p:cNvPr id="86" name="Imagem 85">
              <a:extLst>
                <a:ext uri="{FF2B5EF4-FFF2-40B4-BE49-F238E27FC236}">
                  <a16:creationId xmlns:a16="http://schemas.microsoft.com/office/drawing/2014/main" id="{934149E5-FCB5-4672-A294-2142B6452FD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5050" y="1203598"/>
              <a:ext cx="360000" cy="360000"/>
            </a:xfrm>
            <a:prstGeom prst="rect">
              <a:avLst/>
            </a:prstGeom>
          </p:spPr>
        </p:pic>
      </p:grpSp>
      <p:grpSp>
        <p:nvGrpSpPr>
          <p:cNvPr id="87" name="Agrupar 86">
            <a:extLst>
              <a:ext uri="{FF2B5EF4-FFF2-40B4-BE49-F238E27FC236}">
                <a16:creationId xmlns:a16="http://schemas.microsoft.com/office/drawing/2014/main" id="{69EE5600-6739-467A-AC82-B5F5E4D3543E}"/>
              </a:ext>
            </a:extLst>
          </p:cNvPr>
          <p:cNvGrpSpPr/>
          <p:nvPr/>
        </p:nvGrpSpPr>
        <p:grpSpPr>
          <a:xfrm>
            <a:off x="5492706" y="843258"/>
            <a:ext cx="720040" cy="719800"/>
            <a:chOff x="195010" y="843798"/>
            <a:chExt cx="720040" cy="719800"/>
          </a:xfrm>
        </p:grpSpPr>
        <p:pic>
          <p:nvPicPr>
            <p:cNvPr id="88" name="Imagem 87">
              <a:extLst>
                <a:ext uri="{FF2B5EF4-FFF2-40B4-BE49-F238E27FC236}">
                  <a16:creationId xmlns:a16="http://schemas.microsoft.com/office/drawing/2014/main" id="{4418B7C9-BE7E-4D75-804E-9FA9C35B023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010" y="1203598"/>
              <a:ext cx="360000" cy="360000"/>
            </a:xfrm>
            <a:prstGeom prst="rect">
              <a:avLst/>
            </a:prstGeom>
          </p:spPr>
        </p:pic>
        <p:pic>
          <p:nvPicPr>
            <p:cNvPr id="89" name="Imagem 88">
              <a:extLst>
                <a:ext uri="{FF2B5EF4-FFF2-40B4-BE49-F238E27FC236}">
                  <a16:creationId xmlns:a16="http://schemas.microsoft.com/office/drawing/2014/main" id="{4D04B1D8-0D0B-4C6B-B4B8-BE9638F2B97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301" y="843798"/>
              <a:ext cx="360000" cy="360000"/>
            </a:xfrm>
            <a:prstGeom prst="rect">
              <a:avLst/>
            </a:prstGeom>
          </p:spPr>
        </p:pic>
        <p:pic>
          <p:nvPicPr>
            <p:cNvPr id="90" name="Imagem 89">
              <a:extLst>
                <a:ext uri="{FF2B5EF4-FFF2-40B4-BE49-F238E27FC236}">
                  <a16:creationId xmlns:a16="http://schemas.microsoft.com/office/drawing/2014/main" id="{E5D19E17-A408-4FC8-8C85-ED9BF454521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1190" y="843798"/>
              <a:ext cx="360000" cy="360000"/>
            </a:xfrm>
            <a:prstGeom prst="rect">
              <a:avLst/>
            </a:prstGeom>
          </p:spPr>
        </p:pic>
        <p:pic>
          <p:nvPicPr>
            <p:cNvPr id="91" name="Imagem 90">
              <a:extLst>
                <a:ext uri="{FF2B5EF4-FFF2-40B4-BE49-F238E27FC236}">
                  <a16:creationId xmlns:a16="http://schemas.microsoft.com/office/drawing/2014/main" id="{86B1A904-B53A-435B-80CC-C4D50702480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5050" y="1203598"/>
              <a:ext cx="360000" cy="360000"/>
            </a:xfrm>
            <a:prstGeom prst="rect">
              <a:avLst/>
            </a:prstGeom>
          </p:spPr>
        </p:pic>
      </p:grpSp>
      <p:grpSp>
        <p:nvGrpSpPr>
          <p:cNvPr id="92" name="Agrupar 91">
            <a:extLst>
              <a:ext uri="{FF2B5EF4-FFF2-40B4-BE49-F238E27FC236}">
                <a16:creationId xmlns:a16="http://schemas.microsoft.com/office/drawing/2014/main" id="{F19AC1A0-7FE9-4AC7-9748-61303CB7E7C4}"/>
              </a:ext>
            </a:extLst>
          </p:cNvPr>
          <p:cNvGrpSpPr/>
          <p:nvPr/>
        </p:nvGrpSpPr>
        <p:grpSpPr>
          <a:xfrm>
            <a:off x="6330668" y="843258"/>
            <a:ext cx="720040" cy="719800"/>
            <a:chOff x="195010" y="843798"/>
            <a:chExt cx="720040" cy="719800"/>
          </a:xfrm>
        </p:grpSpPr>
        <p:pic>
          <p:nvPicPr>
            <p:cNvPr id="93" name="Imagem 92">
              <a:extLst>
                <a:ext uri="{FF2B5EF4-FFF2-40B4-BE49-F238E27FC236}">
                  <a16:creationId xmlns:a16="http://schemas.microsoft.com/office/drawing/2014/main" id="{A5DF8415-D9F6-4C2D-B5E9-08FD626CE38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010" y="1203598"/>
              <a:ext cx="360000" cy="360000"/>
            </a:xfrm>
            <a:prstGeom prst="rect">
              <a:avLst/>
            </a:prstGeom>
          </p:spPr>
        </p:pic>
        <p:pic>
          <p:nvPicPr>
            <p:cNvPr id="94" name="Imagem 93">
              <a:extLst>
                <a:ext uri="{FF2B5EF4-FFF2-40B4-BE49-F238E27FC236}">
                  <a16:creationId xmlns:a16="http://schemas.microsoft.com/office/drawing/2014/main" id="{94656E3A-AC63-4F7E-B58D-BFCC792A97E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301" y="843798"/>
              <a:ext cx="360000" cy="360000"/>
            </a:xfrm>
            <a:prstGeom prst="rect">
              <a:avLst/>
            </a:prstGeom>
          </p:spPr>
        </p:pic>
        <p:pic>
          <p:nvPicPr>
            <p:cNvPr id="95" name="Imagem 94">
              <a:extLst>
                <a:ext uri="{FF2B5EF4-FFF2-40B4-BE49-F238E27FC236}">
                  <a16:creationId xmlns:a16="http://schemas.microsoft.com/office/drawing/2014/main" id="{698631B6-25A8-43A7-8060-9B34423CAE4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1190" y="843798"/>
              <a:ext cx="360000" cy="360000"/>
            </a:xfrm>
            <a:prstGeom prst="rect">
              <a:avLst/>
            </a:prstGeom>
          </p:spPr>
        </p:pic>
        <p:pic>
          <p:nvPicPr>
            <p:cNvPr id="96" name="Imagem 95">
              <a:extLst>
                <a:ext uri="{FF2B5EF4-FFF2-40B4-BE49-F238E27FC236}">
                  <a16:creationId xmlns:a16="http://schemas.microsoft.com/office/drawing/2014/main" id="{EE0FD14B-8A81-43C3-8B10-71F822E579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5050" y="1203598"/>
              <a:ext cx="360000" cy="360000"/>
            </a:xfrm>
            <a:prstGeom prst="rect">
              <a:avLst/>
            </a:prstGeom>
          </p:spPr>
        </p:pic>
      </p:grpSp>
      <p:grpSp>
        <p:nvGrpSpPr>
          <p:cNvPr id="97" name="Agrupar 96">
            <a:extLst>
              <a:ext uri="{FF2B5EF4-FFF2-40B4-BE49-F238E27FC236}">
                <a16:creationId xmlns:a16="http://schemas.microsoft.com/office/drawing/2014/main" id="{DAF884C2-820C-4981-9F57-E75148E68332}"/>
              </a:ext>
            </a:extLst>
          </p:cNvPr>
          <p:cNvGrpSpPr/>
          <p:nvPr/>
        </p:nvGrpSpPr>
        <p:grpSpPr>
          <a:xfrm>
            <a:off x="7168628" y="843258"/>
            <a:ext cx="720040" cy="719800"/>
            <a:chOff x="195010" y="843798"/>
            <a:chExt cx="720040" cy="719800"/>
          </a:xfrm>
        </p:grpSpPr>
        <p:pic>
          <p:nvPicPr>
            <p:cNvPr id="98" name="Imagem 97">
              <a:extLst>
                <a:ext uri="{FF2B5EF4-FFF2-40B4-BE49-F238E27FC236}">
                  <a16:creationId xmlns:a16="http://schemas.microsoft.com/office/drawing/2014/main" id="{601381CB-A5EF-455E-8240-98EB2ED4800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010" y="1203598"/>
              <a:ext cx="360000" cy="360000"/>
            </a:xfrm>
            <a:prstGeom prst="rect">
              <a:avLst/>
            </a:prstGeom>
          </p:spPr>
        </p:pic>
        <p:pic>
          <p:nvPicPr>
            <p:cNvPr id="99" name="Imagem 98">
              <a:extLst>
                <a:ext uri="{FF2B5EF4-FFF2-40B4-BE49-F238E27FC236}">
                  <a16:creationId xmlns:a16="http://schemas.microsoft.com/office/drawing/2014/main" id="{33F06780-D09D-48A9-B684-4F70AD3F377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301" y="843798"/>
              <a:ext cx="360000" cy="360000"/>
            </a:xfrm>
            <a:prstGeom prst="rect">
              <a:avLst/>
            </a:prstGeom>
          </p:spPr>
        </p:pic>
        <p:pic>
          <p:nvPicPr>
            <p:cNvPr id="100" name="Imagem 99">
              <a:extLst>
                <a:ext uri="{FF2B5EF4-FFF2-40B4-BE49-F238E27FC236}">
                  <a16:creationId xmlns:a16="http://schemas.microsoft.com/office/drawing/2014/main" id="{B829BAE9-B0B1-4ACD-B540-25FF13A32A0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1190" y="843798"/>
              <a:ext cx="360000" cy="360000"/>
            </a:xfrm>
            <a:prstGeom prst="rect">
              <a:avLst/>
            </a:prstGeom>
          </p:spPr>
        </p:pic>
        <p:pic>
          <p:nvPicPr>
            <p:cNvPr id="101" name="Imagem 100">
              <a:extLst>
                <a:ext uri="{FF2B5EF4-FFF2-40B4-BE49-F238E27FC236}">
                  <a16:creationId xmlns:a16="http://schemas.microsoft.com/office/drawing/2014/main" id="{3AE4DCAD-4272-4012-9AE3-5DD11213E75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5050" y="1203598"/>
              <a:ext cx="360000" cy="360000"/>
            </a:xfrm>
            <a:prstGeom prst="rect">
              <a:avLst/>
            </a:prstGeom>
          </p:spPr>
        </p:pic>
      </p:grpSp>
      <p:grpSp>
        <p:nvGrpSpPr>
          <p:cNvPr id="102" name="Agrupar 101">
            <a:extLst>
              <a:ext uri="{FF2B5EF4-FFF2-40B4-BE49-F238E27FC236}">
                <a16:creationId xmlns:a16="http://schemas.microsoft.com/office/drawing/2014/main" id="{686BE95C-25B5-4336-AA04-9F419B5B3931}"/>
              </a:ext>
            </a:extLst>
          </p:cNvPr>
          <p:cNvGrpSpPr/>
          <p:nvPr/>
        </p:nvGrpSpPr>
        <p:grpSpPr>
          <a:xfrm>
            <a:off x="2133109" y="1898021"/>
            <a:ext cx="720040" cy="719800"/>
            <a:chOff x="195010" y="843798"/>
            <a:chExt cx="720040" cy="719800"/>
          </a:xfrm>
        </p:grpSpPr>
        <p:pic>
          <p:nvPicPr>
            <p:cNvPr id="103" name="Imagem 102">
              <a:extLst>
                <a:ext uri="{FF2B5EF4-FFF2-40B4-BE49-F238E27FC236}">
                  <a16:creationId xmlns:a16="http://schemas.microsoft.com/office/drawing/2014/main" id="{DC0C7CF5-1850-460C-9E6E-22134131893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010" y="1203598"/>
              <a:ext cx="360000" cy="360000"/>
            </a:xfrm>
            <a:prstGeom prst="rect">
              <a:avLst/>
            </a:prstGeom>
          </p:spPr>
        </p:pic>
        <p:pic>
          <p:nvPicPr>
            <p:cNvPr id="104" name="Imagem 103">
              <a:extLst>
                <a:ext uri="{FF2B5EF4-FFF2-40B4-BE49-F238E27FC236}">
                  <a16:creationId xmlns:a16="http://schemas.microsoft.com/office/drawing/2014/main" id="{411625EE-17CD-4B4B-B81A-4BF92AC3F57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301" y="843798"/>
              <a:ext cx="360000" cy="360000"/>
            </a:xfrm>
            <a:prstGeom prst="rect">
              <a:avLst/>
            </a:prstGeom>
          </p:spPr>
        </p:pic>
        <p:pic>
          <p:nvPicPr>
            <p:cNvPr id="105" name="Imagem 104">
              <a:extLst>
                <a:ext uri="{FF2B5EF4-FFF2-40B4-BE49-F238E27FC236}">
                  <a16:creationId xmlns:a16="http://schemas.microsoft.com/office/drawing/2014/main" id="{D10D6837-BC73-4296-A5B7-3F5109AA4A5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1190" y="843798"/>
              <a:ext cx="360000" cy="360000"/>
            </a:xfrm>
            <a:prstGeom prst="rect">
              <a:avLst/>
            </a:prstGeom>
          </p:spPr>
        </p:pic>
        <p:pic>
          <p:nvPicPr>
            <p:cNvPr id="106" name="Imagem 105">
              <a:extLst>
                <a:ext uri="{FF2B5EF4-FFF2-40B4-BE49-F238E27FC236}">
                  <a16:creationId xmlns:a16="http://schemas.microsoft.com/office/drawing/2014/main" id="{42146CBF-7338-47C3-9450-8216E319581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5050" y="1203598"/>
              <a:ext cx="360000" cy="360000"/>
            </a:xfrm>
            <a:prstGeom prst="rect">
              <a:avLst/>
            </a:prstGeom>
          </p:spPr>
        </p:pic>
      </p:grpSp>
      <p:grpSp>
        <p:nvGrpSpPr>
          <p:cNvPr id="107" name="Agrupar 106">
            <a:extLst>
              <a:ext uri="{FF2B5EF4-FFF2-40B4-BE49-F238E27FC236}">
                <a16:creationId xmlns:a16="http://schemas.microsoft.com/office/drawing/2014/main" id="{F6A5B7E5-3571-4C07-A024-FE786CBD5C7C}"/>
              </a:ext>
            </a:extLst>
          </p:cNvPr>
          <p:cNvGrpSpPr/>
          <p:nvPr/>
        </p:nvGrpSpPr>
        <p:grpSpPr>
          <a:xfrm>
            <a:off x="2971071" y="1898021"/>
            <a:ext cx="720040" cy="719800"/>
            <a:chOff x="195010" y="843798"/>
            <a:chExt cx="720040" cy="719800"/>
          </a:xfrm>
        </p:grpSpPr>
        <p:pic>
          <p:nvPicPr>
            <p:cNvPr id="108" name="Imagem 107">
              <a:extLst>
                <a:ext uri="{FF2B5EF4-FFF2-40B4-BE49-F238E27FC236}">
                  <a16:creationId xmlns:a16="http://schemas.microsoft.com/office/drawing/2014/main" id="{BFB92104-E637-4360-AE3F-B5B9A6A6F48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010" y="1203598"/>
              <a:ext cx="360000" cy="360000"/>
            </a:xfrm>
            <a:prstGeom prst="rect">
              <a:avLst/>
            </a:prstGeom>
          </p:spPr>
        </p:pic>
        <p:pic>
          <p:nvPicPr>
            <p:cNvPr id="109" name="Imagem 108">
              <a:extLst>
                <a:ext uri="{FF2B5EF4-FFF2-40B4-BE49-F238E27FC236}">
                  <a16:creationId xmlns:a16="http://schemas.microsoft.com/office/drawing/2014/main" id="{6A1F167C-073A-4A7F-8BD4-27B8EE1C718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301" y="843798"/>
              <a:ext cx="360000" cy="360000"/>
            </a:xfrm>
            <a:prstGeom prst="rect">
              <a:avLst/>
            </a:prstGeom>
          </p:spPr>
        </p:pic>
        <p:pic>
          <p:nvPicPr>
            <p:cNvPr id="110" name="Imagem 109">
              <a:extLst>
                <a:ext uri="{FF2B5EF4-FFF2-40B4-BE49-F238E27FC236}">
                  <a16:creationId xmlns:a16="http://schemas.microsoft.com/office/drawing/2014/main" id="{4B227ED6-C734-4B10-8096-B49219A80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1190" y="843798"/>
              <a:ext cx="360000" cy="360000"/>
            </a:xfrm>
            <a:prstGeom prst="rect">
              <a:avLst/>
            </a:prstGeom>
          </p:spPr>
        </p:pic>
        <p:pic>
          <p:nvPicPr>
            <p:cNvPr id="111" name="Imagem 110">
              <a:extLst>
                <a:ext uri="{FF2B5EF4-FFF2-40B4-BE49-F238E27FC236}">
                  <a16:creationId xmlns:a16="http://schemas.microsoft.com/office/drawing/2014/main" id="{B5B96CD4-F84E-4C6B-AD97-A8E8E9B280C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5050" y="1203598"/>
              <a:ext cx="360000" cy="360000"/>
            </a:xfrm>
            <a:prstGeom prst="rect">
              <a:avLst/>
            </a:prstGeom>
          </p:spPr>
        </p:pic>
      </p:grpSp>
      <p:grpSp>
        <p:nvGrpSpPr>
          <p:cNvPr id="112" name="Agrupar 111">
            <a:extLst>
              <a:ext uri="{FF2B5EF4-FFF2-40B4-BE49-F238E27FC236}">
                <a16:creationId xmlns:a16="http://schemas.microsoft.com/office/drawing/2014/main" id="{AE068010-AE0D-4076-89FC-1062626B86BF}"/>
              </a:ext>
            </a:extLst>
          </p:cNvPr>
          <p:cNvGrpSpPr/>
          <p:nvPr/>
        </p:nvGrpSpPr>
        <p:grpSpPr>
          <a:xfrm>
            <a:off x="3809033" y="1898021"/>
            <a:ext cx="720040" cy="719800"/>
            <a:chOff x="195010" y="843798"/>
            <a:chExt cx="720040" cy="719800"/>
          </a:xfrm>
        </p:grpSpPr>
        <p:pic>
          <p:nvPicPr>
            <p:cNvPr id="113" name="Imagem 112">
              <a:extLst>
                <a:ext uri="{FF2B5EF4-FFF2-40B4-BE49-F238E27FC236}">
                  <a16:creationId xmlns:a16="http://schemas.microsoft.com/office/drawing/2014/main" id="{8D8EAD9D-ABFD-4EB9-ACFF-79CE29A893A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010" y="1203598"/>
              <a:ext cx="360000" cy="360000"/>
            </a:xfrm>
            <a:prstGeom prst="rect">
              <a:avLst/>
            </a:prstGeom>
          </p:spPr>
        </p:pic>
        <p:pic>
          <p:nvPicPr>
            <p:cNvPr id="114" name="Imagem 113">
              <a:extLst>
                <a:ext uri="{FF2B5EF4-FFF2-40B4-BE49-F238E27FC236}">
                  <a16:creationId xmlns:a16="http://schemas.microsoft.com/office/drawing/2014/main" id="{655C9DE4-DCBA-4AD6-B565-081D1CB378E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301" y="843798"/>
              <a:ext cx="360000" cy="360000"/>
            </a:xfrm>
            <a:prstGeom prst="rect">
              <a:avLst/>
            </a:prstGeom>
          </p:spPr>
        </p:pic>
        <p:pic>
          <p:nvPicPr>
            <p:cNvPr id="115" name="Imagem 114">
              <a:extLst>
                <a:ext uri="{FF2B5EF4-FFF2-40B4-BE49-F238E27FC236}">
                  <a16:creationId xmlns:a16="http://schemas.microsoft.com/office/drawing/2014/main" id="{8C8654BA-426C-4FB6-8775-8AB09D26959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1190" y="843798"/>
              <a:ext cx="360000" cy="360000"/>
            </a:xfrm>
            <a:prstGeom prst="rect">
              <a:avLst/>
            </a:prstGeom>
          </p:spPr>
        </p:pic>
        <p:pic>
          <p:nvPicPr>
            <p:cNvPr id="116" name="Imagem 115">
              <a:extLst>
                <a:ext uri="{FF2B5EF4-FFF2-40B4-BE49-F238E27FC236}">
                  <a16:creationId xmlns:a16="http://schemas.microsoft.com/office/drawing/2014/main" id="{AFBAA594-2B74-413F-AD50-7EBFA5F482B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5050" y="1203598"/>
              <a:ext cx="360000" cy="360000"/>
            </a:xfrm>
            <a:prstGeom prst="rect">
              <a:avLst/>
            </a:prstGeom>
          </p:spPr>
        </p:pic>
      </p:grpSp>
      <p:grpSp>
        <p:nvGrpSpPr>
          <p:cNvPr id="117" name="Agrupar 116">
            <a:extLst>
              <a:ext uri="{FF2B5EF4-FFF2-40B4-BE49-F238E27FC236}">
                <a16:creationId xmlns:a16="http://schemas.microsoft.com/office/drawing/2014/main" id="{4976380C-28DA-4C20-BA45-8D72E5FBCCF4}"/>
              </a:ext>
            </a:extLst>
          </p:cNvPr>
          <p:cNvGrpSpPr/>
          <p:nvPr/>
        </p:nvGrpSpPr>
        <p:grpSpPr>
          <a:xfrm>
            <a:off x="4646995" y="1898021"/>
            <a:ext cx="720040" cy="719800"/>
            <a:chOff x="195010" y="843798"/>
            <a:chExt cx="720040" cy="719800"/>
          </a:xfrm>
        </p:grpSpPr>
        <p:pic>
          <p:nvPicPr>
            <p:cNvPr id="118" name="Imagem 117">
              <a:extLst>
                <a:ext uri="{FF2B5EF4-FFF2-40B4-BE49-F238E27FC236}">
                  <a16:creationId xmlns:a16="http://schemas.microsoft.com/office/drawing/2014/main" id="{E2A59ECA-C1CF-40A2-97CF-9541B0534E5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010" y="1203598"/>
              <a:ext cx="360000" cy="360000"/>
            </a:xfrm>
            <a:prstGeom prst="rect">
              <a:avLst/>
            </a:prstGeom>
          </p:spPr>
        </p:pic>
        <p:pic>
          <p:nvPicPr>
            <p:cNvPr id="119" name="Imagem 118">
              <a:extLst>
                <a:ext uri="{FF2B5EF4-FFF2-40B4-BE49-F238E27FC236}">
                  <a16:creationId xmlns:a16="http://schemas.microsoft.com/office/drawing/2014/main" id="{DE7A83B1-E10B-43EA-8510-686679B9028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301" y="843798"/>
              <a:ext cx="360000" cy="360000"/>
            </a:xfrm>
            <a:prstGeom prst="rect">
              <a:avLst/>
            </a:prstGeom>
          </p:spPr>
        </p:pic>
        <p:pic>
          <p:nvPicPr>
            <p:cNvPr id="120" name="Imagem 119">
              <a:extLst>
                <a:ext uri="{FF2B5EF4-FFF2-40B4-BE49-F238E27FC236}">
                  <a16:creationId xmlns:a16="http://schemas.microsoft.com/office/drawing/2014/main" id="{1FBB87FA-40A7-4F8F-9B07-0B6F1E66D47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1190" y="843798"/>
              <a:ext cx="360000" cy="360000"/>
            </a:xfrm>
            <a:prstGeom prst="rect">
              <a:avLst/>
            </a:prstGeom>
          </p:spPr>
        </p:pic>
        <p:pic>
          <p:nvPicPr>
            <p:cNvPr id="121" name="Imagem 120">
              <a:extLst>
                <a:ext uri="{FF2B5EF4-FFF2-40B4-BE49-F238E27FC236}">
                  <a16:creationId xmlns:a16="http://schemas.microsoft.com/office/drawing/2014/main" id="{57F25BCE-966E-44CF-A910-E44406331F1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5050" y="1203598"/>
              <a:ext cx="360000" cy="360000"/>
            </a:xfrm>
            <a:prstGeom prst="rect">
              <a:avLst/>
            </a:prstGeom>
          </p:spPr>
        </p:pic>
      </p:grpSp>
      <p:grpSp>
        <p:nvGrpSpPr>
          <p:cNvPr id="122" name="Agrupar 121">
            <a:extLst>
              <a:ext uri="{FF2B5EF4-FFF2-40B4-BE49-F238E27FC236}">
                <a16:creationId xmlns:a16="http://schemas.microsoft.com/office/drawing/2014/main" id="{18034150-71CE-4A4D-B5AD-247B3A7A6EAC}"/>
              </a:ext>
            </a:extLst>
          </p:cNvPr>
          <p:cNvGrpSpPr/>
          <p:nvPr/>
        </p:nvGrpSpPr>
        <p:grpSpPr>
          <a:xfrm>
            <a:off x="5484957" y="1898021"/>
            <a:ext cx="720040" cy="719800"/>
            <a:chOff x="195010" y="843798"/>
            <a:chExt cx="720040" cy="719800"/>
          </a:xfrm>
        </p:grpSpPr>
        <p:pic>
          <p:nvPicPr>
            <p:cNvPr id="123" name="Imagem 122">
              <a:extLst>
                <a:ext uri="{FF2B5EF4-FFF2-40B4-BE49-F238E27FC236}">
                  <a16:creationId xmlns:a16="http://schemas.microsoft.com/office/drawing/2014/main" id="{7A32EDCA-AA90-4EA3-808C-01D499F8B6F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010" y="1203598"/>
              <a:ext cx="360000" cy="360000"/>
            </a:xfrm>
            <a:prstGeom prst="rect">
              <a:avLst/>
            </a:prstGeom>
          </p:spPr>
        </p:pic>
        <p:pic>
          <p:nvPicPr>
            <p:cNvPr id="124" name="Imagem 123">
              <a:extLst>
                <a:ext uri="{FF2B5EF4-FFF2-40B4-BE49-F238E27FC236}">
                  <a16:creationId xmlns:a16="http://schemas.microsoft.com/office/drawing/2014/main" id="{5E7B9696-F942-436E-9F8E-9B815B09507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301" y="843798"/>
              <a:ext cx="360000" cy="360000"/>
            </a:xfrm>
            <a:prstGeom prst="rect">
              <a:avLst/>
            </a:prstGeom>
          </p:spPr>
        </p:pic>
        <p:pic>
          <p:nvPicPr>
            <p:cNvPr id="125" name="Imagem 124">
              <a:extLst>
                <a:ext uri="{FF2B5EF4-FFF2-40B4-BE49-F238E27FC236}">
                  <a16:creationId xmlns:a16="http://schemas.microsoft.com/office/drawing/2014/main" id="{C8C1698B-6F7F-4B36-B285-4A085F53343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1190" y="843798"/>
              <a:ext cx="360000" cy="360000"/>
            </a:xfrm>
            <a:prstGeom prst="rect">
              <a:avLst/>
            </a:prstGeom>
          </p:spPr>
        </p:pic>
        <p:pic>
          <p:nvPicPr>
            <p:cNvPr id="126" name="Imagem 125">
              <a:extLst>
                <a:ext uri="{FF2B5EF4-FFF2-40B4-BE49-F238E27FC236}">
                  <a16:creationId xmlns:a16="http://schemas.microsoft.com/office/drawing/2014/main" id="{1A8D2D20-D658-462E-8F32-99FCB352DF7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5050" y="1203598"/>
              <a:ext cx="360000" cy="360000"/>
            </a:xfrm>
            <a:prstGeom prst="rect">
              <a:avLst/>
            </a:prstGeom>
          </p:spPr>
        </p:pic>
      </p:grpSp>
      <p:grpSp>
        <p:nvGrpSpPr>
          <p:cNvPr id="132" name="Agrupar 131">
            <a:extLst>
              <a:ext uri="{FF2B5EF4-FFF2-40B4-BE49-F238E27FC236}">
                <a16:creationId xmlns:a16="http://schemas.microsoft.com/office/drawing/2014/main" id="{2A6F824B-891C-40C3-B781-C111FCE754E1}"/>
              </a:ext>
            </a:extLst>
          </p:cNvPr>
          <p:cNvGrpSpPr/>
          <p:nvPr/>
        </p:nvGrpSpPr>
        <p:grpSpPr>
          <a:xfrm>
            <a:off x="2143945" y="2952784"/>
            <a:ext cx="720040" cy="719800"/>
            <a:chOff x="195010" y="843798"/>
            <a:chExt cx="720040" cy="719800"/>
          </a:xfrm>
        </p:grpSpPr>
        <p:pic>
          <p:nvPicPr>
            <p:cNvPr id="133" name="Imagem 132">
              <a:extLst>
                <a:ext uri="{FF2B5EF4-FFF2-40B4-BE49-F238E27FC236}">
                  <a16:creationId xmlns:a16="http://schemas.microsoft.com/office/drawing/2014/main" id="{A8799C9F-8BDA-4AAB-91AA-6CE4192727A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010" y="1203598"/>
              <a:ext cx="360000" cy="360000"/>
            </a:xfrm>
            <a:prstGeom prst="rect">
              <a:avLst/>
            </a:prstGeom>
          </p:spPr>
        </p:pic>
        <p:pic>
          <p:nvPicPr>
            <p:cNvPr id="134" name="Imagem 133">
              <a:extLst>
                <a:ext uri="{FF2B5EF4-FFF2-40B4-BE49-F238E27FC236}">
                  <a16:creationId xmlns:a16="http://schemas.microsoft.com/office/drawing/2014/main" id="{3E718B82-E08E-4569-BB17-618B381A629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301" y="843798"/>
              <a:ext cx="360000" cy="360000"/>
            </a:xfrm>
            <a:prstGeom prst="rect">
              <a:avLst/>
            </a:prstGeom>
          </p:spPr>
        </p:pic>
        <p:pic>
          <p:nvPicPr>
            <p:cNvPr id="135" name="Imagem 134">
              <a:extLst>
                <a:ext uri="{FF2B5EF4-FFF2-40B4-BE49-F238E27FC236}">
                  <a16:creationId xmlns:a16="http://schemas.microsoft.com/office/drawing/2014/main" id="{2664F5EE-0F86-46EF-85ED-7AA313CA6CE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1190" y="843798"/>
              <a:ext cx="360000" cy="360000"/>
            </a:xfrm>
            <a:prstGeom prst="rect">
              <a:avLst/>
            </a:prstGeom>
          </p:spPr>
        </p:pic>
        <p:pic>
          <p:nvPicPr>
            <p:cNvPr id="136" name="Imagem 135">
              <a:extLst>
                <a:ext uri="{FF2B5EF4-FFF2-40B4-BE49-F238E27FC236}">
                  <a16:creationId xmlns:a16="http://schemas.microsoft.com/office/drawing/2014/main" id="{72E4AD28-7BD5-44AB-89F4-AB9273850DA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5050" y="1203598"/>
              <a:ext cx="360000" cy="360000"/>
            </a:xfrm>
            <a:prstGeom prst="rect">
              <a:avLst/>
            </a:prstGeom>
          </p:spPr>
        </p:pic>
      </p:grpSp>
      <p:grpSp>
        <p:nvGrpSpPr>
          <p:cNvPr id="137" name="Agrupar 136">
            <a:extLst>
              <a:ext uri="{FF2B5EF4-FFF2-40B4-BE49-F238E27FC236}">
                <a16:creationId xmlns:a16="http://schemas.microsoft.com/office/drawing/2014/main" id="{8AD56182-4699-48A3-8371-782633E37E9B}"/>
              </a:ext>
            </a:extLst>
          </p:cNvPr>
          <p:cNvGrpSpPr/>
          <p:nvPr/>
        </p:nvGrpSpPr>
        <p:grpSpPr>
          <a:xfrm>
            <a:off x="2981907" y="2952784"/>
            <a:ext cx="720040" cy="719800"/>
            <a:chOff x="195010" y="843798"/>
            <a:chExt cx="720040" cy="719800"/>
          </a:xfrm>
        </p:grpSpPr>
        <p:pic>
          <p:nvPicPr>
            <p:cNvPr id="138" name="Imagem 137">
              <a:extLst>
                <a:ext uri="{FF2B5EF4-FFF2-40B4-BE49-F238E27FC236}">
                  <a16:creationId xmlns:a16="http://schemas.microsoft.com/office/drawing/2014/main" id="{8713A9D6-178B-4549-8EB6-DDDBCB50ABE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010" y="1203598"/>
              <a:ext cx="360000" cy="360000"/>
            </a:xfrm>
            <a:prstGeom prst="rect">
              <a:avLst/>
            </a:prstGeom>
          </p:spPr>
        </p:pic>
        <p:pic>
          <p:nvPicPr>
            <p:cNvPr id="139" name="Imagem 138">
              <a:extLst>
                <a:ext uri="{FF2B5EF4-FFF2-40B4-BE49-F238E27FC236}">
                  <a16:creationId xmlns:a16="http://schemas.microsoft.com/office/drawing/2014/main" id="{0158D982-C059-4F48-9C5E-C8D7D98E3F8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301" y="843798"/>
              <a:ext cx="360000" cy="360000"/>
            </a:xfrm>
            <a:prstGeom prst="rect">
              <a:avLst/>
            </a:prstGeom>
          </p:spPr>
        </p:pic>
        <p:pic>
          <p:nvPicPr>
            <p:cNvPr id="140" name="Imagem 139">
              <a:extLst>
                <a:ext uri="{FF2B5EF4-FFF2-40B4-BE49-F238E27FC236}">
                  <a16:creationId xmlns:a16="http://schemas.microsoft.com/office/drawing/2014/main" id="{99E4E189-4569-403B-9B8E-38F143AC5E9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1190" y="843798"/>
              <a:ext cx="360000" cy="360000"/>
            </a:xfrm>
            <a:prstGeom prst="rect">
              <a:avLst/>
            </a:prstGeom>
          </p:spPr>
        </p:pic>
        <p:pic>
          <p:nvPicPr>
            <p:cNvPr id="141" name="Imagem 140">
              <a:extLst>
                <a:ext uri="{FF2B5EF4-FFF2-40B4-BE49-F238E27FC236}">
                  <a16:creationId xmlns:a16="http://schemas.microsoft.com/office/drawing/2014/main" id="{E90BDE54-A943-4387-850D-38559D6DDA8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5050" y="1203598"/>
              <a:ext cx="360000" cy="360000"/>
            </a:xfrm>
            <a:prstGeom prst="rect">
              <a:avLst/>
            </a:prstGeom>
          </p:spPr>
        </p:pic>
      </p:grpSp>
      <p:grpSp>
        <p:nvGrpSpPr>
          <p:cNvPr id="142" name="Agrupar 141">
            <a:extLst>
              <a:ext uri="{FF2B5EF4-FFF2-40B4-BE49-F238E27FC236}">
                <a16:creationId xmlns:a16="http://schemas.microsoft.com/office/drawing/2014/main" id="{33E5A126-7978-41AF-B2EF-0E5424046DBC}"/>
              </a:ext>
            </a:extLst>
          </p:cNvPr>
          <p:cNvGrpSpPr/>
          <p:nvPr/>
        </p:nvGrpSpPr>
        <p:grpSpPr>
          <a:xfrm>
            <a:off x="3819869" y="2952784"/>
            <a:ext cx="720040" cy="719800"/>
            <a:chOff x="195010" y="843798"/>
            <a:chExt cx="720040" cy="719800"/>
          </a:xfrm>
        </p:grpSpPr>
        <p:pic>
          <p:nvPicPr>
            <p:cNvPr id="143" name="Imagem 142">
              <a:extLst>
                <a:ext uri="{FF2B5EF4-FFF2-40B4-BE49-F238E27FC236}">
                  <a16:creationId xmlns:a16="http://schemas.microsoft.com/office/drawing/2014/main" id="{D677EE41-367A-4338-978F-49B3BDD2A60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010" y="1203598"/>
              <a:ext cx="360000" cy="360000"/>
            </a:xfrm>
            <a:prstGeom prst="rect">
              <a:avLst/>
            </a:prstGeom>
          </p:spPr>
        </p:pic>
        <p:pic>
          <p:nvPicPr>
            <p:cNvPr id="144" name="Imagem 143">
              <a:extLst>
                <a:ext uri="{FF2B5EF4-FFF2-40B4-BE49-F238E27FC236}">
                  <a16:creationId xmlns:a16="http://schemas.microsoft.com/office/drawing/2014/main" id="{FB20FD32-68A7-4BCE-8D04-301A16FA232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301" y="843798"/>
              <a:ext cx="360000" cy="360000"/>
            </a:xfrm>
            <a:prstGeom prst="rect">
              <a:avLst/>
            </a:prstGeom>
          </p:spPr>
        </p:pic>
        <p:pic>
          <p:nvPicPr>
            <p:cNvPr id="145" name="Imagem 144">
              <a:extLst>
                <a:ext uri="{FF2B5EF4-FFF2-40B4-BE49-F238E27FC236}">
                  <a16:creationId xmlns:a16="http://schemas.microsoft.com/office/drawing/2014/main" id="{71FEA349-EA2F-4E8A-8363-A448D1EAEC3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1190" y="843798"/>
              <a:ext cx="360000" cy="360000"/>
            </a:xfrm>
            <a:prstGeom prst="rect">
              <a:avLst/>
            </a:prstGeom>
          </p:spPr>
        </p:pic>
        <p:pic>
          <p:nvPicPr>
            <p:cNvPr id="146" name="Imagem 145">
              <a:extLst>
                <a:ext uri="{FF2B5EF4-FFF2-40B4-BE49-F238E27FC236}">
                  <a16:creationId xmlns:a16="http://schemas.microsoft.com/office/drawing/2014/main" id="{1AD9D8A0-C958-4125-A0B8-74D60FEDB8B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5050" y="1203598"/>
              <a:ext cx="360000" cy="360000"/>
            </a:xfrm>
            <a:prstGeom prst="rect">
              <a:avLst/>
            </a:prstGeom>
          </p:spPr>
        </p:pic>
      </p:grpSp>
      <p:grpSp>
        <p:nvGrpSpPr>
          <p:cNvPr id="147" name="Agrupar 146">
            <a:extLst>
              <a:ext uri="{FF2B5EF4-FFF2-40B4-BE49-F238E27FC236}">
                <a16:creationId xmlns:a16="http://schemas.microsoft.com/office/drawing/2014/main" id="{0678F5C8-EAFF-44A3-91E4-A4EC09BFF27C}"/>
              </a:ext>
            </a:extLst>
          </p:cNvPr>
          <p:cNvGrpSpPr/>
          <p:nvPr/>
        </p:nvGrpSpPr>
        <p:grpSpPr>
          <a:xfrm>
            <a:off x="4657831" y="2952784"/>
            <a:ext cx="720040" cy="719800"/>
            <a:chOff x="195010" y="843798"/>
            <a:chExt cx="720040" cy="719800"/>
          </a:xfrm>
        </p:grpSpPr>
        <p:pic>
          <p:nvPicPr>
            <p:cNvPr id="148" name="Imagem 147">
              <a:extLst>
                <a:ext uri="{FF2B5EF4-FFF2-40B4-BE49-F238E27FC236}">
                  <a16:creationId xmlns:a16="http://schemas.microsoft.com/office/drawing/2014/main" id="{9666758F-50CA-4819-9963-AFBC30BB5C0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010" y="1203598"/>
              <a:ext cx="360000" cy="360000"/>
            </a:xfrm>
            <a:prstGeom prst="rect">
              <a:avLst/>
            </a:prstGeom>
          </p:spPr>
        </p:pic>
        <p:pic>
          <p:nvPicPr>
            <p:cNvPr id="149" name="Imagem 148">
              <a:extLst>
                <a:ext uri="{FF2B5EF4-FFF2-40B4-BE49-F238E27FC236}">
                  <a16:creationId xmlns:a16="http://schemas.microsoft.com/office/drawing/2014/main" id="{245160A3-D95A-4C15-9D56-056A9C53AF0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301" y="843798"/>
              <a:ext cx="360000" cy="360000"/>
            </a:xfrm>
            <a:prstGeom prst="rect">
              <a:avLst/>
            </a:prstGeom>
          </p:spPr>
        </p:pic>
        <p:pic>
          <p:nvPicPr>
            <p:cNvPr id="150" name="Imagem 149">
              <a:extLst>
                <a:ext uri="{FF2B5EF4-FFF2-40B4-BE49-F238E27FC236}">
                  <a16:creationId xmlns:a16="http://schemas.microsoft.com/office/drawing/2014/main" id="{0DFE8F98-8358-416C-B990-5F7ADC079DC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1190" y="843798"/>
              <a:ext cx="360000" cy="360000"/>
            </a:xfrm>
            <a:prstGeom prst="rect">
              <a:avLst/>
            </a:prstGeom>
          </p:spPr>
        </p:pic>
        <p:pic>
          <p:nvPicPr>
            <p:cNvPr id="151" name="Imagem 150">
              <a:extLst>
                <a:ext uri="{FF2B5EF4-FFF2-40B4-BE49-F238E27FC236}">
                  <a16:creationId xmlns:a16="http://schemas.microsoft.com/office/drawing/2014/main" id="{C3B6D0C1-9465-4E28-BF4B-4D1F650AFA4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5050" y="1203598"/>
              <a:ext cx="360000" cy="360000"/>
            </a:xfrm>
            <a:prstGeom prst="rect">
              <a:avLst/>
            </a:prstGeom>
          </p:spPr>
        </p:pic>
      </p:grpSp>
      <p:grpSp>
        <p:nvGrpSpPr>
          <p:cNvPr id="128" name="Agrupar 127">
            <a:extLst>
              <a:ext uri="{FF2B5EF4-FFF2-40B4-BE49-F238E27FC236}">
                <a16:creationId xmlns:a16="http://schemas.microsoft.com/office/drawing/2014/main" id="{B81B2868-8D3E-4164-80A1-C61CE87EDC24}"/>
              </a:ext>
            </a:extLst>
          </p:cNvPr>
          <p:cNvGrpSpPr/>
          <p:nvPr/>
        </p:nvGrpSpPr>
        <p:grpSpPr>
          <a:xfrm>
            <a:off x="2127480" y="4007747"/>
            <a:ext cx="720040" cy="719800"/>
            <a:chOff x="195010" y="843798"/>
            <a:chExt cx="720040" cy="719800"/>
          </a:xfrm>
        </p:grpSpPr>
        <p:pic>
          <p:nvPicPr>
            <p:cNvPr id="129" name="Imagem 128">
              <a:extLst>
                <a:ext uri="{FF2B5EF4-FFF2-40B4-BE49-F238E27FC236}">
                  <a16:creationId xmlns:a16="http://schemas.microsoft.com/office/drawing/2014/main" id="{6ADB7434-1156-4CAE-BCD4-C9F0168A8F3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010" y="1203598"/>
              <a:ext cx="360000" cy="360000"/>
            </a:xfrm>
            <a:prstGeom prst="rect">
              <a:avLst/>
            </a:prstGeom>
          </p:spPr>
        </p:pic>
        <p:pic>
          <p:nvPicPr>
            <p:cNvPr id="130" name="Imagem 129">
              <a:extLst>
                <a:ext uri="{FF2B5EF4-FFF2-40B4-BE49-F238E27FC236}">
                  <a16:creationId xmlns:a16="http://schemas.microsoft.com/office/drawing/2014/main" id="{C76291D4-318B-4101-A4D8-C0766D7E663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301" y="843798"/>
              <a:ext cx="360000" cy="360000"/>
            </a:xfrm>
            <a:prstGeom prst="rect">
              <a:avLst/>
            </a:prstGeom>
          </p:spPr>
        </p:pic>
        <p:pic>
          <p:nvPicPr>
            <p:cNvPr id="131" name="Imagem 130">
              <a:extLst>
                <a:ext uri="{FF2B5EF4-FFF2-40B4-BE49-F238E27FC236}">
                  <a16:creationId xmlns:a16="http://schemas.microsoft.com/office/drawing/2014/main" id="{B56FC0EC-EA20-4B6F-8D32-64F7DF5E36D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1190" y="843798"/>
              <a:ext cx="360000" cy="360000"/>
            </a:xfrm>
            <a:prstGeom prst="rect">
              <a:avLst/>
            </a:prstGeom>
          </p:spPr>
        </p:pic>
        <p:pic>
          <p:nvPicPr>
            <p:cNvPr id="164" name="Imagem 163">
              <a:extLst>
                <a:ext uri="{FF2B5EF4-FFF2-40B4-BE49-F238E27FC236}">
                  <a16:creationId xmlns:a16="http://schemas.microsoft.com/office/drawing/2014/main" id="{A43E295F-1762-4417-9DD2-B452D882B16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5050" y="1203598"/>
              <a:ext cx="360000" cy="360000"/>
            </a:xfrm>
            <a:prstGeom prst="rect">
              <a:avLst/>
            </a:prstGeom>
          </p:spPr>
        </p:pic>
      </p:grpSp>
      <p:grpSp>
        <p:nvGrpSpPr>
          <p:cNvPr id="165" name="Agrupar 164">
            <a:extLst>
              <a:ext uri="{FF2B5EF4-FFF2-40B4-BE49-F238E27FC236}">
                <a16:creationId xmlns:a16="http://schemas.microsoft.com/office/drawing/2014/main" id="{53B82A35-A1F4-44AE-8C51-E52633574547}"/>
              </a:ext>
            </a:extLst>
          </p:cNvPr>
          <p:cNvGrpSpPr/>
          <p:nvPr/>
        </p:nvGrpSpPr>
        <p:grpSpPr>
          <a:xfrm>
            <a:off x="2965442" y="4007647"/>
            <a:ext cx="720040" cy="719800"/>
            <a:chOff x="195010" y="843798"/>
            <a:chExt cx="720040" cy="719800"/>
          </a:xfrm>
        </p:grpSpPr>
        <p:pic>
          <p:nvPicPr>
            <p:cNvPr id="166" name="Imagem 165">
              <a:extLst>
                <a:ext uri="{FF2B5EF4-FFF2-40B4-BE49-F238E27FC236}">
                  <a16:creationId xmlns:a16="http://schemas.microsoft.com/office/drawing/2014/main" id="{CB5B3767-27E8-471D-BB67-39506063E64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010" y="1203598"/>
              <a:ext cx="360000" cy="360000"/>
            </a:xfrm>
            <a:prstGeom prst="rect">
              <a:avLst/>
            </a:prstGeom>
          </p:spPr>
        </p:pic>
        <p:pic>
          <p:nvPicPr>
            <p:cNvPr id="167" name="Imagem 166">
              <a:extLst>
                <a:ext uri="{FF2B5EF4-FFF2-40B4-BE49-F238E27FC236}">
                  <a16:creationId xmlns:a16="http://schemas.microsoft.com/office/drawing/2014/main" id="{582EADCC-308F-4B9E-BD4A-C2B38CF277C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301" y="843798"/>
              <a:ext cx="360000" cy="360000"/>
            </a:xfrm>
            <a:prstGeom prst="rect">
              <a:avLst/>
            </a:prstGeom>
          </p:spPr>
        </p:pic>
        <p:pic>
          <p:nvPicPr>
            <p:cNvPr id="168" name="Imagem 167">
              <a:extLst>
                <a:ext uri="{FF2B5EF4-FFF2-40B4-BE49-F238E27FC236}">
                  <a16:creationId xmlns:a16="http://schemas.microsoft.com/office/drawing/2014/main" id="{61829D17-7FDB-48E8-AD56-F8AC3EDE55B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1190" y="843798"/>
              <a:ext cx="360000" cy="360000"/>
            </a:xfrm>
            <a:prstGeom prst="rect">
              <a:avLst/>
            </a:prstGeom>
          </p:spPr>
        </p:pic>
        <p:pic>
          <p:nvPicPr>
            <p:cNvPr id="169" name="Imagem 168">
              <a:extLst>
                <a:ext uri="{FF2B5EF4-FFF2-40B4-BE49-F238E27FC236}">
                  <a16:creationId xmlns:a16="http://schemas.microsoft.com/office/drawing/2014/main" id="{3845D4E8-DE6C-490C-AD2F-ABEB8230A77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5050" y="1203598"/>
              <a:ext cx="360000" cy="360000"/>
            </a:xfrm>
            <a:prstGeom prst="rect">
              <a:avLst/>
            </a:prstGeom>
          </p:spPr>
        </p:pic>
      </p:grpSp>
      <p:grpSp>
        <p:nvGrpSpPr>
          <p:cNvPr id="180" name="Agrupar 179">
            <a:extLst>
              <a:ext uri="{FF2B5EF4-FFF2-40B4-BE49-F238E27FC236}">
                <a16:creationId xmlns:a16="http://schemas.microsoft.com/office/drawing/2014/main" id="{BEBE95C6-36D0-4453-9301-D172CFE34821}"/>
              </a:ext>
            </a:extLst>
          </p:cNvPr>
          <p:cNvGrpSpPr/>
          <p:nvPr/>
        </p:nvGrpSpPr>
        <p:grpSpPr>
          <a:xfrm>
            <a:off x="3810693" y="4007547"/>
            <a:ext cx="720040" cy="719800"/>
            <a:chOff x="195010" y="843798"/>
            <a:chExt cx="720040" cy="719800"/>
          </a:xfrm>
        </p:grpSpPr>
        <p:pic>
          <p:nvPicPr>
            <p:cNvPr id="181" name="Imagem 180">
              <a:extLst>
                <a:ext uri="{FF2B5EF4-FFF2-40B4-BE49-F238E27FC236}">
                  <a16:creationId xmlns:a16="http://schemas.microsoft.com/office/drawing/2014/main" id="{02A93BC7-39B2-46EC-A4C9-B50E234D3EC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010" y="1203598"/>
              <a:ext cx="360000" cy="360000"/>
            </a:xfrm>
            <a:prstGeom prst="rect">
              <a:avLst/>
            </a:prstGeom>
          </p:spPr>
        </p:pic>
        <p:pic>
          <p:nvPicPr>
            <p:cNvPr id="182" name="Imagem 181">
              <a:extLst>
                <a:ext uri="{FF2B5EF4-FFF2-40B4-BE49-F238E27FC236}">
                  <a16:creationId xmlns:a16="http://schemas.microsoft.com/office/drawing/2014/main" id="{702EC9FD-2832-406E-BF12-AF2684ED314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301" y="843798"/>
              <a:ext cx="360000" cy="360000"/>
            </a:xfrm>
            <a:prstGeom prst="rect">
              <a:avLst/>
            </a:prstGeom>
          </p:spPr>
        </p:pic>
        <p:pic>
          <p:nvPicPr>
            <p:cNvPr id="183" name="Imagem 182">
              <a:extLst>
                <a:ext uri="{FF2B5EF4-FFF2-40B4-BE49-F238E27FC236}">
                  <a16:creationId xmlns:a16="http://schemas.microsoft.com/office/drawing/2014/main" id="{86387D93-031C-4EF5-92E8-554DC450E1B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1190" y="843798"/>
              <a:ext cx="360000" cy="360000"/>
            </a:xfrm>
            <a:prstGeom prst="rect">
              <a:avLst/>
            </a:prstGeom>
          </p:spPr>
        </p:pic>
        <p:pic>
          <p:nvPicPr>
            <p:cNvPr id="184" name="Imagem 183">
              <a:extLst>
                <a:ext uri="{FF2B5EF4-FFF2-40B4-BE49-F238E27FC236}">
                  <a16:creationId xmlns:a16="http://schemas.microsoft.com/office/drawing/2014/main" id="{127D7F0B-49DF-4BBE-9718-B9D1E5236FF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5050" y="1203598"/>
              <a:ext cx="360000" cy="360000"/>
            </a:xfrm>
            <a:prstGeom prst="rect">
              <a:avLst/>
            </a:prstGeom>
          </p:spPr>
        </p:pic>
      </p:grpSp>
      <p:grpSp>
        <p:nvGrpSpPr>
          <p:cNvPr id="185" name="Agrupar 184">
            <a:extLst>
              <a:ext uri="{FF2B5EF4-FFF2-40B4-BE49-F238E27FC236}">
                <a16:creationId xmlns:a16="http://schemas.microsoft.com/office/drawing/2014/main" id="{67FC3046-4C98-4788-8EE7-91060246C534}"/>
              </a:ext>
            </a:extLst>
          </p:cNvPr>
          <p:cNvGrpSpPr/>
          <p:nvPr/>
        </p:nvGrpSpPr>
        <p:grpSpPr>
          <a:xfrm>
            <a:off x="4648655" y="4007547"/>
            <a:ext cx="720040" cy="719800"/>
            <a:chOff x="195010" y="843798"/>
            <a:chExt cx="720040" cy="719800"/>
          </a:xfrm>
        </p:grpSpPr>
        <p:pic>
          <p:nvPicPr>
            <p:cNvPr id="186" name="Imagem 185">
              <a:extLst>
                <a:ext uri="{FF2B5EF4-FFF2-40B4-BE49-F238E27FC236}">
                  <a16:creationId xmlns:a16="http://schemas.microsoft.com/office/drawing/2014/main" id="{FE3556D9-7A0A-4CEB-BC89-23B8F1DB8EF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010" y="1203598"/>
              <a:ext cx="360000" cy="360000"/>
            </a:xfrm>
            <a:prstGeom prst="rect">
              <a:avLst/>
            </a:prstGeom>
          </p:spPr>
        </p:pic>
        <p:pic>
          <p:nvPicPr>
            <p:cNvPr id="187" name="Imagem 186">
              <a:extLst>
                <a:ext uri="{FF2B5EF4-FFF2-40B4-BE49-F238E27FC236}">
                  <a16:creationId xmlns:a16="http://schemas.microsoft.com/office/drawing/2014/main" id="{104EFD6A-429B-480F-A58C-6AEAF42545B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301" y="843798"/>
              <a:ext cx="360000" cy="360000"/>
            </a:xfrm>
            <a:prstGeom prst="rect">
              <a:avLst/>
            </a:prstGeom>
          </p:spPr>
        </p:pic>
        <p:pic>
          <p:nvPicPr>
            <p:cNvPr id="188" name="Imagem 187">
              <a:extLst>
                <a:ext uri="{FF2B5EF4-FFF2-40B4-BE49-F238E27FC236}">
                  <a16:creationId xmlns:a16="http://schemas.microsoft.com/office/drawing/2014/main" id="{B3F51C02-A3D2-44CD-91D4-4BBAEC8F6B7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1190" y="843798"/>
              <a:ext cx="360000" cy="360000"/>
            </a:xfrm>
            <a:prstGeom prst="rect">
              <a:avLst/>
            </a:prstGeom>
          </p:spPr>
        </p:pic>
        <p:pic>
          <p:nvPicPr>
            <p:cNvPr id="189" name="Imagem 188">
              <a:extLst>
                <a:ext uri="{FF2B5EF4-FFF2-40B4-BE49-F238E27FC236}">
                  <a16:creationId xmlns:a16="http://schemas.microsoft.com/office/drawing/2014/main" id="{8A1FE366-92A2-414E-AC21-BBEE9F556CE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5050" y="1203598"/>
              <a:ext cx="360000" cy="360000"/>
            </a:xfrm>
            <a:prstGeom prst="rect">
              <a:avLst/>
            </a:prstGeom>
          </p:spPr>
        </p:pic>
      </p:grpSp>
      <p:sp>
        <p:nvSpPr>
          <p:cNvPr id="190" name="Retângulo: Cantos Arredondados 189">
            <a:extLst>
              <a:ext uri="{FF2B5EF4-FFF2-40B4-BE49-F238E27FC236}">
                <a16:creationId xmlns:a16="http://schemas.microsoft.com/office/drawing/2014/main" id="{C56F3F07-5030-4FF4-9806-9A3A854598FD}"/>
              </a:ext>
            </a:extLst>
          </p:cNvPr>
          <p:cNvSpPr/>
          <p:nvPr/>
        </p:nvSpPr>
        <p:spPr>
          <a:xfrm>
            <a:off x="113747" y="4007547"/>
            <a:ext cx="1680806" cy="719800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dirty="0">
                <a:latin typeface="Segoe UI" panose="020B0502040204020203" pitchFamily="34" charset="0"/>
                <a:cs typeface="Segoe UI" panose="020B0502040204020203" pitchFamily="34" charset="0"/>
              </a:rPr>
              <a:t>CENTRO DE VALOR</a:t>
            </a:r>
          </a:p>
          <a:p>
            <a:pPr algn="ctr"/>
            <a:r>
              <a:rPr lang="pt-BR" sz="1600" b="1" dirty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4</a:t>
            </a:r>
            <a:endParaRPr lang="pt-BR" sz="1200" b="1" dirty="0">
              <a:solidFill>
                <a:srgbClr val="00206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91" name="Retângulo: Cantos Arredondados 190">
            <a:extLst>
              <a:ext uri="{FF2B5EF4-FFF2-40B4-BE49-F238E27FC236}">
                <a16:creationId xmlns:a16="http://schemas.microsoft.com/office/drawing/2014/main" id="{57854A4A-2441-422E-AD31-DDE6C7C9BBD3}"/>
              </a:ext>
            </a:extLst>
          </p:cNvPr>
          <p:cNvSpPr/>
          <p:nvPr/>
        </p:nvSpPr>
        <p:spPr>
          <a:xfrm>
            <a:off x="113747" y="843258"/>
            <a:ext cx="1691806" cy="719800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dirty="0">
                <a:latin typeface="Segoe UI" panose="020B0502040204020203" pitchFamily="34" charset="0"/>
                <a:cs typeface="Segoe UI" panose="020B0502040204020203" pitchFamily="34" charset="0"/>
              </a:rPr>
              <a:t>CENTRO DE VALOR </a:t>
            </a:r>
            <a:r>
              <a:rPr lang="pt-BR" sz="1600" b="1" dirty="0">
                <a:solidFill>
                  <a:srgbClr val="92D05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</a:t>
            </a:r>
            <a:endParaRPr lang="pt-BR" b="1" dirty="0">
              <a:solidFill>
                <a:srgbClr val="92D05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92" name="Retângulo: Cantos Arredondados 191">
            <a:extLst>
              <a:ext uri="{FF2B5EF4-FFF2-40B4-BE49-F238E27FC236}">
                <a16:creationId xmlns:a16="http://schemas.microsoft.com/office/drawing/2014/main" id="{A02B4182-5000-4A83-B1F4-C5AA50734B8D}"/>
              </a:ext>
            </a:extLst>
          </p:cNvPr>
          <p:cNvSpPr/>
          <p:nvPr/>
        </p:nvSpPr>
        <p:spPr>
          <a:xfrm>
            <a:off x="113747" y="1898021"/>
            <a:ext cx="1686979" cy="719800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dirty="0">
                <a:latin typeface="Segoe UI" panose="020B0502040204020203" pitchFamily="34" charset="0"/>
                <a:cs typeface="Segoe UI" panose="020B0502040204020203" pitchFamily="34" charset="0"/>
              </a:rPr>
              <a:t>CENTRO DE VALOR </a:t>
            </a:r>
            <a:r>
              <a:rPr lang="pt-BR" sz="1600" b="1" dirty="0">
                <a:solidFill>
                  <a:srgbClr val="92D05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</a:t>
            </a:r>
            <a:endParaRPr lang="pt-BR" b="1" dirty="0">
              <a:solidFill>
                <a:srgbClr val="92D05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93" name="Retângulo: Cantos Arredondados 192">
            <a:extLst>
              <a:ext uri="{FF2B5EF4-FFF2-40B4-BE49-F238E27FC236}">
                <a16:creationId xmlns:a16="http://schemas.microsoft.com/office/drawing/2014/main" id="{27FD3746-3D52-42CB-B90C-51984B951689}"/>
              </a:ext>
            </a:extLst>
          </p:cNvPr>
          <p:cNvSpPr/>
          <p:nvPr/>
        </p:nvSpPr>
        <p:spPr>
          <a:xfrm>
            <a:off x="119921" y="2952784"/>
            <a:ext cx="1680806" cy="719800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dirty="0">
                <a:latin typeface="Segoe UI" panose="020B0502040204020203" pitchFamily="34" charset="0"/>
                <a:cs typeface="Segoe UI" panose="020B0502040204020203" pitchFamily="34" charset="0"/>
              </a:rPr>
              <a:t>CENTRO DE VALOR</a:t>
            </a:r>
          </a:p>
          <a:p>
            <a:pPr algn="ctr"/>
            <a:r>
              <a:rPr lang="pt-BR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pt-BR" sz="1600" b="1" dirty="0">
                <a:solidFill>
                  <a:srgbClr val="92D05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3</a:t>
            </a:r>
            <a:endParaRPr lang="pt-BR" b="1" dirty="0">
              <a:solidFill>
                <a:srgbClr val="92D05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39895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shallow focus photograph of black and gray compass">
            <a:extLst>
              <a:ext uri="{FF2B5EF4-FFF2-40B4-BE49-F238E27FC236}">
                <a16:creationId xmlns:a16="http://schemas.microsoft.com/office/drawing/2014/main" id="{570F080B-18A2-4F08-B3A7-322098C2E8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098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Agrupar 1">
            <a:extLst>
              <a:ext uri="{FF2B5EF4-FFF2-40B4-BE49-F238E27FC236}">
                <a16:creationId xmlns:a16="http://schemas.microsoft.com/office/drawing/2014/main" id="{68DB6992-8F16-4F8D-BFFE-F20179C6F70B}"/>
              </a:ext>
            </a:extLst>
          </p:cNvPr>
          <p:cNvGrpSpPr/>
          <p:nvPr/>
        </p:nvGrpSpPr>
        <p:grpSpPr>
          <a:xfrm>
            <a:off x="2140858" y="843458"/>
            <a:ext cx="720040" cy="719800"/>
            <a:chOff x="195010" y="843798"/>
            <a:chExt cx="720040" cy="719800"/>
          </a:xfrm>
        </p:grpSpPr>
        <p:pic>
          <p:nvPicPr>
            <p:cNvPr id="12" name="Imagem 11">
              <a:extLst>
                <a:ext uri="{FF2B5EF4-FFF2-40B4-BE49-F238E27FC236}">
                  <a16:creationId xmlns:a16="http://schemas.microsoft.com/office/drawing/2014/main" id="{35EA0ED0-428F-4CBE-B9D2-B6E532B2F56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010" y="1203598"/>
              <a:ext cx="360000" cy="360000"/>
            </a:xfrm>
            <a:prstGeom prst="rect">
              <a:avLst/>
            </a:prstGeom>
          </p:spPr>
        </p:pic>
        <p:pic>
          <p:nvPicPr>
            <p:cNvPr id="14" name="Imagem 13">
              <a:extLst>
                <a:ext uri="{FF2B5EF4-FFF2-40B4-BE49-F238E27FC236}">
                  <a16:creationId xmlns:a16="http://schemas.microsoft.com/office/drawing/2014/main" id="{CDDD331A-2292-4FF0-90D7-A3A02E6682C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301" y="843798"/>
              <a:ext cx="360000" cy="360000"/>
            </a:xfrm>
            <a:prstGeom prst="rect">
              <a:avLst/>
            </a:prstGeom>
          </p:spPr>
        </p:pic>
        <p:pic>
          <p:nvPicPr>
            <p:cNvPr id="18" name="Imagem 17">
              <a:extLst>
                <a:ext uri="{FF2B5EF4-FFF2-40B4-BE49-F238E27FC236}">
                  <a16:creationId xmlns:a16="http://schemas.microsoft.com/office/drawing/2014/main" id="{5486672B-0BE1-4E13-8548-1387C18D950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1190" y="843798"/>
              <a:ext cx="360000" cy="360000"/>
            </a:xfrm>
            <a:prstGeom prst="rect">
              <a:avLst/>
            </a:prstGeom>
          </p:spPr>
        </p:pic>
        <p:pic>
          <p:nvPicPr>
            <p:cNvPr id="20" name="Imagem 19">
              <a:extLst>
                <a:ext uri="{FF2B5EF4-FFF2-40B4-BE49-F238E27FC236}">
                  <a16:creationId xmlns:a16="http://schemas.microsoft.com/office/drawing/2014/main" id="{D11FADF7-3FA6-41C5-8474-A15E091D767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5050" y="1203598"/>
              <a:ext cx="360000" cy="360000"/>
            </a:xfrm>
            <a:prstGeom prst="rect">
              <a:avLst/>
            </a:prstGeom>
          </p:spPr>
        </p:pic>
      </p:grpSp>
      <p:grpSp>
        <p:nvGrpSpPr>
          <p:cNvPr id="56" name="Agrupar 55">
            <a:extLst>
              <a:ext uri="{FF2B5EF4-FFF2-40B4-BE49-F238E27FC236}">
                <a16:creationId xmlns:a16="http://schemas.microsoft.com/office/drawing/2014/main" id="{AC6F6EF8-1F4E-426A-905B-1D1FEB988E27}"/>
              </a:ext>
            </a:extLst>
          </p:cNvPr>
          <p:cNvGrpSpPr/>
          <p:nvPr/>
        </p:nvGrpSpPr>
        <p:grpSpPr>
          <a:xfrm>
            <a:off x="2978820" y="843358"/>
            <a:ext cx="720040" cy="719800"/>
            <a:chOff x="195010" y="843798"/>
            <a:chExt cx="720040" cy="719800"/>
          </a:xfrm>
        </p:grpSpPr>
        <p:pic>
          <p:nvPicPr>
            <p:cNvPr id="57" name="Imagem 56">
              <a:extLst>
                <a:ext uri="{FF2B5EF4-FFF2-40B4-BE49-F238E27FC236}">
                  <a16:creationId xmlns:a16="http://schemas.microsoft.com/office/drawing/2014/main" id="{ED463481-A672-41B5-AB8A-1F212378487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010" y="1203598"/>
              <a:ext cx="360000" cy="360000"/>
            </a:xfrm>
            <a:prstGeom prst="rect">
              <a:avLst/>
            </a:prstGeom>
          </p:spPr>
        </p:pic>
        <p:pic>
          <p:nvPicPr>
            <p:cNvPr id="58" name="Imagem 57">
              <a:extLst>
                <a:ext uri="{FF2B5EF4-FFF2-40B4-BE49-F238E27FC236}">
                  <a16:creationId xmlns:a16="http://schemas.microsoft.com/office/drawing/2014/main" id="{55E90425-C631-4858-9041-28ED27FD8DB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301" y="843798"/>
              <a:ext cx="360000" cy="360000"/>
            </a:xfrm>
            <a:prstGeom prst="rect">
              <a:avLst/>
            </a:prstGeom>
          </p:spPr>
        </p:pic>
        <p:pic>
          <p:nvPicPr>
            <p:cNvPr id="59" name="Imagem 58">
              <a:extLst>
                <a:ext uri="{FF2B5EF4-FFF2-40B4-BE49-F238E27FC236}">
                  <a16:creationId xmlns:a16="http://schemas.microsoft.com/office/drawing/2014/main" id="{F0622EBC-4B40-4023-8B28-E341BFC1D38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1190" y="843798"/>
              <a:ext cx="360000" cy="360000"/>
            </a:xfrm>
            <a:prstGeom prst="rect">
              <a:avLst/>
            </a:prstGeom>
          </p:spPr>
        </p:pic>
        <p:pic>
          <p:nvPicPr>
            <p:cNvPr id="76" name="Imagem 75">
              <a:extLst>
                <a:ext uri="{FF2B5EF4-FFF2-40B4-BE49-F238E27FC236}">
                  <a16:creationId xmlns:a16="http://schemas.microsoft.com/office/drawing/2014/main" id="{9347A0D7-3E57-4D6A-B5B1-2266EEAF2C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5050" y="1203598"/>
              <a:ext cx="360000" cy="360000"/>
            </a:xfrm>
            <a:prstGeom prst="rect">
              <a:avLst/>
            </a:prstGeom>
          </p:spPr>
        </p:pic>
      </p:grpSp>
      <p:grpSp>
        <p:nvGrpSpPr>
          <p:cNvPr id="77" name="Agrupar 76">
            <a:extLst>
              <a:ext uri="{FF2B5EF4-FFF2-40B4-BE49-F238E27FC236}">
                <a16:creationId xmlns:a16="http://schemas.microsoft.com/office/drawing/2014/main" id="{D459E801-D8F4-4542-9AC6-95EE494AA932}"/>
              </a:ext>
            </a:extLst>
          </p:cNvPr>
          <p:cNvGrpSpPr/>
          <p:nvPr/>
        </p:nvGrpSpPr>
        <p:grpSpPr>
          <a:xfrm>
            <a:off x="3816782" y="843358"/>
            <a:ext cx="720040" cy="719800"/>
            <a:chOff x="195010" y="843798"/>
            <a:chExt cx="720040" cy="719800"/>
          </a:xfrm>
        </p:grpSpPr>
        <p:pic>
          <p:nvPicPr>
            <p:cNvPr id="78" name="Imagem 77">
              <a:extLst>
                <a:ext uri="{FF2B5EF4-FFF2-40B4-BE49-F238E27FC236}">
                  <a16:creationId xmlns:a16="http://schemas.microsoft.com/office/drawing/2014/main" id="{FAF9651F-B6AA-4F59-99CC-629D61EAEA9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010" y="1203598"/>
              <a:ext cx="360000" cy="360000"/>
            </a:xfrm>
            <a:prstGeom prst="rect">
              <a:avLst/>
            </a:prstGeom>
          </p:spPr>
        </p:pic>
        <p:pic>
          <p:nvPicPr>
            <p:cNvPr id="79" name="Imagem 78">
              <a:extLst>
                <a:ext uri="{FF2B5EF4-FFF2-40B4-BE49-F238E27FC236}">
                  <a16:creationId xmlns:a16="http://schemas.microsoft.com/office/drawing/2014/main" id="{9E821A3F-47BB-4BF5-96D0-9A87946C533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301" y="843798"/>
              <a:ext cx="360000" cy="360000"/>
            </a:xfrm>
            <a:prstGeom prst="rect">
              <a:avLst/>
            </a:prstGeom>
          </p:spPr>
        </p:pic>
        <p:pic>
          <p:nvPicPr>
            <p:cNvPr id="80" name="Imagem 79">
              <a:extLst>
                <a:ext uri="{FF2B5EF4-FFF2-40B4-BE49-F238E27FC236}">
                  <a16:creationId xmlns:a16="http://schemas.microsoft.com/office/drawing/2014/main" id="{417FC1AB-8015-4F70-92DB-036AD6AA528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1190" y="843798"/>
              <a:ext cx="360000" cy="360000"/>
            </a:xfrm>
            <a:prstGeom prst="rect">
              <a:avLst/>
            </a:prstGeom>
          </p:spPr>
        </p:pic>
        <p:pic>
          <p:nvPicPr>
            <p:cNvPr id="81" name="Imagem 80">
              <a:extLst>
                <a:ext uri="{FF2B5EF4-FFF2-40B4-BE49-F238E27FC236}">
                  <a16:creationId xmlns:a16="http://schemas.microsoft.com/office/drawing/2014/main" id="{247B9774-5BE7-4E14-96D0-4713C227B6E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5050" y="1203598"/>
              <a:ext cx="360000" cy="360000"/>
            </a:xfrm>
            <a:prstGeom prst="rect">
              <a:avLst/>
            </a:prstGeom>
          </p:spPr>
        </p:pic>
      </p:grpSp>
      <p:grpSp>
        <p:nvGrpSpPr>
          <p:cNvPr id="82" name="Agrupar 81">
            <a:extLst>
              <a:ext uri="{FF2B5EF4-FFF2-40B4-BE49-F238E27FC236}">
                <a16:creationId xmlns:a16="http://schemas.microsoft.com/office/drawing/2014/main" id="{91F0D840-722D-4B55-9F4B-348EF84D10FE}"/>
              </a:ext>
            </a:extLst>
          </p:cNvPr>
          <p:cNvGrpSpPr/>
          <p:nvPr/>
        </p:nvGrpSpPr>
        <p:grpSpPr>
          <a:xfrm>
            <a:off x="4654744" y="843358"/>
            <a:ext cx="720040" cy="719800"/>
            <a:chOff x="195010" y="843798"/>
            <a:chExt cx="720040" cy="719800"/>
          </a:xfrm>
        </p:grpSpPr>
        <p:pic>
          <p:nvPicPr>
            <p:cNvPr id="83" name="Imagem 82">
              <a:extLst>
                <a:ext uri="{FF2B5EF4-FFF2-40B4-BE49-F238E27FC236}">
                  <a16:creationId xmlns:a16="http://schemas.microsoft.com/office/drawing/2014/main" id="{D11EB2CC-814A-480F-8548-E5F6343CEAD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010" y="1203598"/>
              <a:ext cx="360000" cy="360000"/>
            </a:xfrm>
            <a:prstGeom prst="rect">
              <a:avLst/>
            </a:prstGeom>
          </p:spPr>
        </p:pic>
        <p:pic>
          <p:nvPicPr>
            <p:cNvPr id="84" name="Imagem 83">
              <a:extLst>
                <a:ext uri="{FF2B5EF4-FFF2-40B4-BE49-F238E27FC236}">
                  <a16:creationId xmlns:a16="http://schemas.microsoft.com/office/drawing/2014/main" id="{2425F6B2-0621-49E8-BF24-EE9F7B1C31C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301" y="843798"/>
              <a:ext cx="360000" cy="360000"/>
            </a:xfrm>
            <a:prstGeom prst="rect">
              <a:avLst/>
            </a:prstGeom>
          </p:spPr>
        </p:pic>
        <p:pic>
          <p:nvPicPr>
            <p:cNvPr id="85" name="Imagem 84">
              <a:extLst>
                <a:ext uri="{FF2B5EF4-FFF2-40B4-BE49-F238E27FC236}">
                  <a16:creationId xmlns:a16="http://schemas.microsoft.com/office/drawing/2014/main" id="{CF2186E7-9BAE-4F1D-A8D0-49E346D0D02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1190" y="843798"/>
              <a:ext cx="360000" cy="360000"/>
            </a:xfrm>
            <a:prstGeom prst="rect">
              <a:avLst/>
            </a:prstGeom>
          </p:spPr>
        </p:pic>
        <p:pic>
          <p:nvPicPr>
            <p:cNvPr id="86" name="Imagem 85">
              <a:extLst>
                <a:ext uri="{FF2B5EF4-FFF2-40B4-BE49-F238E27FC236}">
                  <a16:creationId xmlns:a16="http://schemas.microsoft.com/office/drawing/2014/main" id="{934149E5-FCB5-4672-A294-2142B6452FD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5050" y="1203598"/>
              <a:ext cx="360000" cy="360000"/>
            </a:xfrm>
            <a:prstGeom prst="rect">
              <a:avLst/>
            </a:prstGeom>
          </p:spPr>
        </p:pic>
      </p:grpSp>
      <p:grpSp>
        <p:nvGrpSpPr>
          <p:cNvPr id="87" name="Agrupar 86">
            <a:extLst>
              <a:ext uri="{FF2B5EF4-FFF2-40B4-BE49-F238E27FC236}">
                <a16:creationId xmlns:a16="http://schemas.microsoft.com/office/drawing/2014/main" id="{69EE5600-6739-467A-AC82-B5F5E4D3543E}"/>
              </a:ext>
            </a:extLst>
          </p:cNvPr>
          <p:cNvGrpSpPr/>
          <p:nvPr/>
        </p:nvGrpSpPr>
        <p:grpSpPr>
          <a:xfrm>
            <a:off x="5492706" y="843258"/>
            <a:ext cx="720040" cy="719800"/>
            <a:chOff x="195010" y="843798"/>
            <a:chExt cx="720040" cy="719800"/>
          </a:xfrm>
        </p:grpSpPr>
        <p:pic>
          <p:nvPicPr>
            <p:cNvPr id="88" name="Imagem 87">
              <a:extLst>
                <a:ext uri="{FF2B5EF4-FFF2-40B4-BE49-F238E27FC236}">
                  <a16:creationId xmlns:a16="http://schemas.microsoft.com/office/drawing/2014/main" id="{4418B7C9-BE7E-4D75-804E-9FA9C35B023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010" y="1203598"/>
              <a:ext cx="360000" cy="360000"/>
            </a:xfrm>
            <a:prstGeom prst="rect">
              <a:avLst/>
            </a:prstGeom>
          </p:spPr>
        </p:pic>
        <p:pic>
          <p:nvPicPr>
            <p:cNvPr id="89" name="Imagem 88">
              <a:extLst>
                <a:ext uri="{FF2B5EF4-FFF2-40B4-BE49-F238E27FC236}">
                  <a16:creationId xmlns:a16="http://schemas.microsoft.com/office/drawing/2014/main" id="{4D04B1D8-0D0B-4C6B-B4B8-BE9638F2B97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301" y="843798"/>
              <a:ext cx="360000" cy="360000"/>
            </a:xfrm>
            <a:prstGeom prst="rect">
              <a:avLst/>
            </a:prstGeom>
          </p:spPr>
        </p:pic>
        <p:pic>
          <p:nvPicPr>
            <p:cNvPr id="90" name="Imagem 89">
              <a:extLst>
                <a:ext uri="{FF2B5EF4-FFF2-40B4-BE49-F238E27FC236}">
                  <a16:creationId xmlns:a16="http://schemas.microsoft.com/office/drawing/2014/main" id="{E5D19E17-A408-4FC8-8C85-ED9BF454521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1190" y="843798"/>
              <a:ext cx="360000" cy="360000"/>
            </a:xfrm>
            <a:prstGeom prst="rect">
              <a:avLst/>
            </a:prstGeom>
          </p:spPr>
        </p:pic>
        <p:pic>
          <p:nvPicPr>
            <p:cNvPr id="91" name="Imagem 90">
              <a:extLst>
                <a:ext uri="{FF2B5EF4-FFF2-40B4-BE49-F238E27FC236}">
                  <a16:creationId xmlns:a16="http://schemas.microsoft.com/office/drawing/2014/main" id="{86B1A904-B53A-435B-80CC-C4D50702480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5050" y="1203598"/>
              <a:ext cx="360000" cy="360000"/>
            </a:xfrm>
            <a:prstGeom prst="rect">
              <a:avLst/>
            </a:prstGeom>
          </p:spPr>
        </p:pic>
      </p:grpSp>
      <p:grpSp>
        <p:nvGrpSpPr>
          <p:cNvPr id="92" name="Agrupar 91">
            <a:extLst>
              <a:ext uri="{FF2B5EF4-FFF2-40B4-BE49-F238E27FC236}">
                <a16:creationId xmlns:a16="http://schemas.microsoft.com/office/drawing/2014/main" id="{F19AC1A0-7FE9-4AC7-9748-61303CB7E7C4}"/>
              </a:ext>
            </a:extLst>
          </p:cNvPr>
          <p:cNvGrpSpPr/>
          <p:nvPr/>
        </p:nvGrpSpPr>
        <p:grpSpPr>
          <a:xfrm>
            <a:off x="6330668" y="843258"/>
            <a:ext cx="720040" cy="719800"/>
            <a:chOff x="195010" y="843798"/>
            <a:chExt cx="720040" cy="719800"/>
          </a:xfrm>
        </p:grpSpPr>
        <p:pic>
          <p:nvPicPr>
            <p:cNvPr id="93" name="Imagem 92">
              <a:extLst>
                <a:ext uri="{FF2B5EF4-FFF2-40B4-BE49-F238E27FC236}">
                  <a16:creationId xmlns:a16="http://schemas.microsoft.com/office/drawing/2014/main" id="{A5DF8415-D9F6-4C2D-B5E9-08FD626CE38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010" y="1203598"/>
              <a:ext cx="360000" cy="360000"/>
            </a:xfrm>
            <a:prstGeom prst="rect">
              <a:avLst/>
            </a:prstGeom>
          </p:spPr>
        </p:pic>
        <p:pic>
          <p:nvPicPr>
            <p:cNvPr id="94" name="Imagem 93">
              <a:extLst>
                <a:ext uri="{FF2B5EF4-FFF2-40B4-BE49-F238E27FC236}">
                  <a16:creationId xmlns:a16="http://schemas.microsoft.com/office/drawing/2014/main" id="{94656E3A-AC63-4F7E-B58D-BFCC792A97E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301" y="843798"/>
              <a:ext cx="360000" cy="360000"/>
            </a:xfrm>
            <a:prstGeom prst="rect">
              <a:avLst/>
            </a:prstGeom>
          </p:spPr>
        </p:pic>
        <p:pic>
          <p:nvPicPr>
            <p:cNvPr id="95" name="Imagem 94">
              <a:extLst>
                <a:ext uri="{FF2B5EF4-FFF2-40B4-BE49-F238E27FC236}">
                  <a16:creationId xmlns:a16="http://schemas.microsoft.com/office/drawing/2014/main" id="{698631B6-25A8-43A7-8060-9B34423CAE4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1190" y="843798"/>
              <a:ext cx="360000" cy="360000"/>
            </a:xfrm>
            <a:prstGeom prst="rect">
              <a:avLst/>
            </a:prstGeom>
          </p:spPr>
        </p:pic>
        <p:pic>
          <p:nvPicPr>
            <p:cNvPr id="96" name="Imagem 95">
              <a:extLst>
                <a:ext uri="{FF2B5EF4-FFF2-40B4-BE49-F238E27FC236}">
                  <a16:creationId xmlns:a16="http://schemas.microsoft.com/office/drawing/2014/main" id="{EE0FD14B-8A81-43C3-8B10-71F822E579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5050" y="1203598"/>
              <a:ext cx="360000" cy="360000"/>
            </a:xfrm>
            <a:prstGeom prst="rect">
              <a:avLst/>
            </a:prstGeom>
          </p:spPr>
        </p:pic>
      </p:grpSp>
      <p:grpSp>
        <p:nvGrpSpPr>
          <p:cNvPr id="97" name="Agrupar 96">
            <a:extLst>
              <a:ext uri="{FF2B5EF4-FFF2-40B4-BE49-F238E27FC236}">
                <a16:creationId xmlns:a16="http://schemas.microsoft.com/office/drawing/2014/main" id="{DAF884C2-820C-4981-9F57-E75148E68332}"/>
              </a:ext>
            </a:extLst>
          </p:cNvPr>
          <p:cNvGrpSpPr/>
          <p:nvPr/>
        </p:nvGrpSpPr>
        <p:grpSpPr>
          <a:xfrm>
            <a:off x="7168628" y="843258"/>
            <a:ext cx="720040" cy="719800"/>
            <a:chOff x="195010" y="843798"/>
            <a:chExt cx="720040" cy="719800"/>
          </a:xfrm>
        </p:grpSpPr>
        <p:pic>
          <p:nvPicPr>
            <p:cNvPr id="98" name="Imagem 97">
              <a:extLst>
                <a:ext uri="{FF2B5EF4-FFF2-40B4-BE49-F238E27FC236}">
                  <a16:creationId xmlns:a16="http://schemas.microsoft.com/office/drawing/2014/main" id="{601381CB-A5EF-455E-8240-98EB2ED4800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010" y="1203598"/>
              <a:ext cx="360000" cy="360000"/>
            </a:xfrm>
            <a:prstGeom prst="rect">
              <a:avLst/>
            </a:prstGeom>
          </p:spPr>
        </p:pic>
        <p:pic>
          <p:nvPicPr>
            <p:cNvPr id="99" name="Imagem 98">
              <a:extLst>
                <a:ext uri="{FF2B5EF4-FFF2-40B4-BE49-F238E27FC236}">
                  <a16:creationId xmlns:a16="http://schemas.microsoft.com/office/drawing/2014/main" id="{33F06780-D09D-48A9-B684-4F70AD3F377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301" y="843798"/>
              <a:ext cx="360000" cy="360000"/>
            </a:xfrm>
            <a:prstGeom prst="rect">
              <a:avLst/>
            </a:prstGeom>
          </p:spPr>
        </p:pic>
        <p:pic>
          <p:nvPicPr>
            <p:cNvPr id="100" name="Imagem 99">
              <a:extLst>
                <a:ext uri="{FF2B5EF4-FFF2-40B4-BE49-F238E27FC236}">
                  <a16:creationId xmlns:a16="http://schemas.microsoft.com/office/drawing/2014/main" id="{B829BAE9-B0B1-4ACD-B540-25FF13A32A0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1190" y="843798"/>
              <a:ext cx="360000" cy="360000"/>
            </a:xfrm>
            <a:prstGeom prst="rect">
              <a:avLst/>
            </a:prstGeom>
          </p:spPr>
        </p:pic>
        <p:pic>
          <p:nvPicPr>
            <p:cNvPr id="101" name="Imagem 100">
              <a:extLst>
                <a:ext uri="{FF2B5EF4-FFF2-40B4-BE49-F238E27FC236}">
                  <a16:creationId xmlns:a16="http://schemas.microsoft.com/office/drawing/2014/main" id="{3AE4DCAD-4272-4012-9AE3-5DD11213E75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5050" y="1203598"/>
              <a:ext cx="360000" cy="360000"/>
            </a:xfrm>
            <a:prstGeom prst="rect">
              <a:avLst/>
            </a:prstGeom>
          </p:spPr>
        </p:pic>
      </p:grpSp>
      <p:grpSp>
        <p:nvGrpSpPr>
          <p:cNvPr id="102" name="Agrupar 101">
            <a:extLst>
              <a:ext uri="{FF2B5EF4-FFF2-40B4-BE49-F238E27FC236}">
                <a16:creationId xmlns:a16="http://schemas.microsoft.com/office/drawing/2014/main" id="{686BE95C-25B5-4336-AA04-9F419B5B3931}"/>
              </a:ext>
            </a:extLst>
          </p:cNvPr>
          <p:cNvGrpSpPr/>
          <p:nvPr/>
        </p:nvGrpSpPr>
        <p:grpSpPr>
          <a:xfrm>
            <a:off x="2133109" y="1898021"/>
            <a:ext cx="720040" cy="719800"/>
            <a:chOff x="195010" y="843798"/>
            <a:chExt cx="720040" cy="719800"/>
          </a:xfrm>
        </p:grpSpPr>
        <p:pic>
          <p:nvPicPr>
            <p:cNvPr id="103" name="Imagem 102">
              <a:extLst>
                <a:ext uri="{FF2B5EF4-FFF2-40B4-BE49-F238E27FC236}">
                  <a16:creationId xmlns:a16="http://schemas.microsoft.com/office/drawing/2014/main" id="{DC0C7CF5-1850-460C-9E6E-22134131893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010" y="1203598"/>
              <a:ext cx="360000" cy="360000"/>
            </a:xfrm>
            <a:prstGeom prst="rect">
              <a:avLst/>
            </a:prstGeom>
          </p:spPr>
        </p:pic>
        <p:pic>
          <p:nvPicPr>
            <p:cNvPr id="104" name="Imagem 103">
              <a:extLst>
                <a:ext uri="{FF2B5EF4-FFF2-40B4-BE49-F238E27FC236}">
                  <a16:creationId xmlns:a16="http://schemas.microsoft.com/office/drawing/2014/main" id="{411625EE-17CD-4B4B-B81A-4BF92AC3F57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301" y="843798"/>
              <a:ext cx="360000" cy="360000"/>
            </a:xfrm>
            <a:prstGeom prst="rect">
              <a:avLst/>
            </a:prstGeom>
          </p:spPr>
        </p:pic>
        <p:pic>
          <p:nvPicPr>
            <p:cNvPr id="105" name="Imagem 104">
              <a:extLst>
                <a:ext uri="{FF2B5EF4-FFF2-40B4-BE49-F238E27FC236}">
                  <a16:creationId xmlns:a16="http://schemas.microsoft.com/office/drawing/2014/main" id="{D10D6837-BC73-4296-A5B7-3F5109AA4A5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1190" y="843798"/>
              <a:ext cx="360000" cy="360000"/>
            </a:xfrm>
            <a:prstGeom prst="rect">
              <a:avLst/>
            </a:prstGeom>
          </p:spPr>
        </p:pic>
        <p:pic>
          <p:nvPicPr>
            <p:cNvPr id="106" name="Imagem 105">
              <a:extLst>
                <a:ext uri="{FF2B5EF4-FFF2-40B4-BE49-F238E27FC236}">
                  <a16:creationId xmlns:a16="http://schemas.microsoft.com/office/drawing/2014/main" id="{42146CBF-7338-47C3-9450-8216E319581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5050" y="1203598"/>
              <a:ext cx="360000" cy="360000"/>
            </a:xfrm>
            <a:prstGeom prst="rect">
              <a:avLst/>
            </a:prstGeom>
          </p:spPr>
        </p:pic>
      </p:grpSp>
      <p:grpSp>
        <p:nvGrpSpPr>
          <p:cNvPr id="107" name="Agrupar 106">
            <a:extLst>
              <a:ext uri="{FF2B5EF4-FFF2-40B4-BE49-F238E27FC236}">
                <a16:creationId xmlns:a16="http://schemas.microsoft.com/office/drawing/2014/main" id="{F6A5B7E5-3571-4C07-A024-FE786CBD5C7C}"/>
              </a:ext>
            </a:extLst>
          </p:cNvPr>
          <p:cNvGrpSpPr/>
          <p:nvPr/>
        </p:nvGrpSpPr>
        <p:grpSpPr>
          <a:xfrm>
            <a:off x="2971071" y="1898021"/>
            <a:ext cx="720040" cy="719800"/>
            <a:chOff x="195010" y="843798"/>
            <a:chExt cx="720040" cy="719800"/>
          </a:xfrm>
        </p:grpSpPr>
        <p:pic>
          <p:nvPicPr>
            <p:cNvPr id="108" name="Imagem 107">
              <a:extLst>
                <a:ext uri="{FF2B5EF4-FFF2-40B4-BE49-F238E27FC236}">
                  <a16:creationId xmlns:a16="http://schemas.microsoft.com/office/drawing/2014/main" id="{BFB92104-E637-4360-AE3F-B5B9A6A6F48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010" y="1203598"/>
              <a:ext cx="360000" cy="360000"/>
            </a:xfrm>
            <a:prstGeom prst="rect">
              <a:avLst/>
            </a:prstGeom>
          </p:spPr>
        </p:pic>
        <p:pic>
          <p:nvPicPr>
            <p:cNvPr id="109" name="Imagem 108">
              <a:extLst>
                <a:ext uri="{FF2B5EF4-FFF2-40B4-BE49-F238E27FC236}">
                  <a16:creationId xmlns:a16="http://schemas.microsoft.com/office/drawing/2014/main" id="{6A1F167C-073A-4A7F-8BD4-27B8EE1C718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301" y="843798"/>
              <a:ext cx="360000" cy="360000"/>
            </a:xfrm>
            <a:prstGeom prst="rect">
              <a:avLst/>
            </a:prstGeom>
          </p:spPr>
        </p:pic>
        <p:pic>
          <p:nvPicPr>
            <p:cNvPr id="110" name="Imagem 109">
              <a:extLst>
                <a:ext uri="{FF2B5EF4-FFF2-40B4-BE49-F238E27FC236}">
                  <a16:creationId xmlns:a16="http://schemas.microsoft.com/office/drawing/2014/main" id="{4B227ED6-C734-4B10-8096-B49219A80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1190" y="843798"/>
              <a:ext cx="360000" cy="360000"/>
            </a:xfrm>
            <a:prstGeom prst="rect">
              <a:avLst/>
            </a:prstGeom>
          </p:spPr>
        </p:pic>
        <p:pic>
          <p:nvPicPr>
            <p:cNvPr id="111" name="Imagem 110">
              <a:extLst>
                <a:ext uri="{FF2B5EF4-FFF2-40B4-BE49-F238E27FC236}">
                  <a16:creationId xmlns:a16="http://schemas.microsoft.com/office/drawing/2014/main" id="{B5B96CD4-F84E-4C6B-AD97-A8E8E9B280C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5050" y="1203598"/>
              <a:ext cx="360000" cy="360000"/>
            </a:xfrm>
            <a:prstGeom prst="rect">
              <a:avLst/>
            </a:prstGeom>
          </p:spPr>
        </p:pic>
      </p:grpSp>
      <p:grpSp>
        <p:nvGrpSpPr>
          <p:cNvPr id="112" name="Agrupar 111">
            <a:extLst>
              <a:ext uri="{FF2B5EF4-FFF2-40B4-BE49-F238E27FC236}">
                <a16:creationId xmlns:a16="http://schemas.microsoft.com/office/drawing/2014/main" id="{AE068010-AE0D-4076-89FC-1062626B86BF}"/>
              </a:ext>
            </a:extLst>
          </p:cNvPr>
          <p:cNvGrpSpPr/>
          <p:nvPr/>
        </p:nvGrpSpPr>
        <p:grpSpPr>
          <a:xfrm>
            <a:off x="3809033" y="1898021"/>
            <a:ext cx="720040" cy="719800"/>
            <a:chOff x="195010" y="843798"/>
            <a:chExt cx="720040" cy="719800"/>
          </a:xfrm>
        </p:grpSpPr>
        <p:pic>
          <p:nvPicPr>
            <p:cNvPr id="113" name="Imagem 112">
              <a:extLst>
                <a:ext uri="{FF2B5EF4-FFF2-40B4-BE49-F238E27FC236}">
                  <a16:creationId xmlns:a16="http://schemas.microsoft.com/office/drawing/2014/main" id="{8D8EAD9D-ABFD-4EB9-ACFF-79CE29A893A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010" y="1203598"/>
              <a:ext cx="360000" cy="360000"/>
            </a:xfrm>
            <a:prstGeom prst="rect">
              <a:avLst/>
            </a:prstGeom>
          </p:spPr>
        </p:pic>
        <p:pic>
          <p:nvPicPr>
            <p:cNvPr id="114" name="Imagem 113">
              <a:extLst>
                <a:ext uri="{FF2B5EF4-FFF2-40B4-BE49-F238E27FC236}">
                  <a16:creationId xmlns:a16="http://schemas.microsoft.com/office/drawing/2014/main" id="{655C9DE4-DCBA-4AD6-B565-081D1CB378E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301" y="843798"/>
              <a:ext cx="360000" cy="360000"/>
            </a:xfrm>
            <a:prstGeom prst="rect">
              <a:avLst/>
            </a:prstGeom>
          </p:spPr>
        </p:pic>
        <p:pic>
          <p:nvPicPr>
            <p:cNvPr id="115" name="Imagem 114">
              <a:extLst>
                <a:ext uri="{FF2B5EF4-FFF2-40B4-BE49-F238E27FC236}">
                  <a16:creationId xmlns:a16="http://schemas.microsoft.com/office/drawing/2014/main" id="{8C8654BA-426C-4FB6-8775-8AB09D26959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1190" y="843798"/>
              <a:ext cx="360000" cy="360000"/>
            </a:xfrm>
            <a:prstGeom prst="rect">
              <a:avLst/>
            </a:prstGeom>
          </p:spPr>
        </p:pic>
        <p:pic>
          <p:nvPicPr>
            <p:cNvPr id="116" name="Imagem 115">
              <a:extLst>
                <a:ext uri="{FF2B5EF4-FFF2-40B4-BE49-F238E27FC236}">
                  <a16:creationId xmlns:a16="http://schemas.microsoft.com/office/drawing/2014/main" id="{AFBAA594-2B74-413F-AD50-7EBFA5F482B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5050" y="1203598"/>
              <a:ext cx="360000" cy="360000"/>
            </a:xfrm>
            <a:prstGeom prst="rect">
              <a:avLst/>
            </a:prstGeom>
          </p:spPr>
        </p:pic>
      </p:grpSp>
      <p:grpSp>
        <p:nvGrpSpPr>
          <p:cNvPr id="117" name="Agrupar 116">
            <a:extLst>
              <a:ext uri="{FF2B5EF4-FFF2-40B4-BE49-F238E27FC236}">
                <a16:creationId xmlns:a16="http://schemas.microsoft.com/office/drawing/2014/main" id="{4976380C-28DA-4C20-BA45-8D72E5FBCCF4}"/>
              </a:ext>
            </a:extLst>
          </p:cNvPr>
          <p:cNvGrpSpPr/>
          <p:nvPr/>
        </p:nvGrpSpPr>
        <p:grpSpPr>
          <a:xfrm>
            <a:off x="4646995" y="1898021"/>
            <a:ext cx="720040" cy="719800"/>
            <a:chOff x="195010" y="843798"/>
            <a:chExt cx="720040" cy="719800"/>
          </a:xfrm>
        </p:grpSpPr>
        <p:pic>
          <p:nvPicPr>
            <p:cNvPr id="118" name="Imagem 117">
              <a:extLst>
                <a:ext uri="{FF2B5EF4-FFF2-40B4-BE49-F238E27FC236}">
                  <a16:creationId xmlns:a16="http://schemas.microsoft.com/office/drawing/2014/main" id="{E2A59ECA-C1CF-40A2-97CF-9541B0534E5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010" y="1203598"/>
              <a:ext cx="360000" cy="360000"/>
            </a:xfrm>
            <a:prstGeom prst="rect">
              <a:avLst/>
            </a:prstGeom>
          </p:spPr>
        </p:pic>
        <p:pic>
          <p:nvPicPr>
            <p:cNvPr id="119" name="Imagem 118">
              <a:extLst>
                <a:ext uri="{FF2B5EF4-FFF2-40B4-BE49-F238E27FC236}">
                  <a16:creationId xmlns:a16="http://schemas.microsoft.com/office/drawing/2014/main" id="{DE7A83B1-E10B-43EA-8510-686679B9028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301" y="843798"/>
              <a:ext cx="360000" cy="360000"/>
            </a:xfrm>
            <a:prstGeom prst="rect">
              <a:avLst/>
            </a:prstGeom>
          </p:spPr>
        </p:pic>
        <p:pic>
          <p:nvPicPr>
            <p:cNvPr id="120" name="Imagem 119">
              <a:extLst>
                <a:ext uri="{FF2B5EF4-FFF2-40B4-BE49-F238E27FC236}">
                  <a16:creationId xmlns:a16="http://schemas.microsoft.com/office/drawing/2014/main" id="{1FBB87FA-40A7-4F8F-9B07-0B6F1E66D47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1190" y="843798"/>
              <a:ext cx="360000" cy="360000"/>
            </a:xfrm>
            <a:prstGeom prst="rect">
              <a:avLst/>
            </a:prstGeom>
          </p:spPr>
        </p:pic>
        <p:pic>
          <p:nvPicPr>
            <p:cNvPr id="121" name="Imagem 120">
              <a:extLst>
                <a:ext uri="{FF2B5EF4-FFF2-40B4-BE49-F238E27FC236}">
                  <a16:creationId xmlns:a16="http://schemas.microsoft.com/office/drawing/2014/main" id="{57F25BCE-966E-44CF-A910-E44406331F1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5050" y="1203598"/>
              <a:ext cx="360000" cy="360000"/>
            </a:xfrm>
            <a:prstGeom prst="rect">
              <a:avLst/>
            </a:prstGeom>
          </p:spPr>
        </p:pic>
      </p:grpSp>
      <p:grpSp>
        <p:nvGrpSpPr>
          <p:cNvPr id="122" name="Agrupar 121">
            <a:extLst>
              <a:ext uri="{FF2B5EF4-FFF2-40B4-BE49-F238E27FC236}">
                <a16:creationId xmlns:a16="http://schemas.microsoft.com/office/drawing/2014/main" id="{18034150-71CE-4A4D-B5AD-247B3A7A6EAC}"/>
              </a:ext>
            </a:extLst>
          </p:cNvPr>
          <p:cNvGrpSpPr/>
          <p:nvPr/>
        </p:nvGrpSpPr>
        <p:grpSpPr>
          <a:xfrm>
            <a:off x="5484957" y="1898021"/>
            <a:ext cx="720040" cy="719800"/>
            <a:chOff x="195010" y="843798"/>
            <a:chExt cx="720040" cy="719800"/>
          </a:xfrm>
        </p:grpSpPr>
        <p:pic>
          <p:nvPicPr>
            <p:cNvPr id="123" name="Imagem 122">
              <a:extLst>
                <a:ext uri="{FF2B5EF4-FFF2-40B4-BE49-F238E27FC236}">
                  <a16:creationId xmlns:a16="http://schemas.microsoft.com/office/drawing/2014/main" id="{7A32EDCA-AA90-4EA3-808C-01D499F8B6F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010" y="1203598"/>
              <a:ext cx="360000" cy="360000"/>
            </a:xfrm>
            <a:prstGeom prst="rect">
              <a:avLst/>
            </a:prstGeom>
          </p:spPr>
        </p:pic>
        <p:pic>
          <p:nvPicPr>
            <p:cNvPr id="124" name="Imagem 123">
              <a:extLst>
                <a:ext uri="{FF2B5EF4-FFF2-40B4-BE49-F238E27FC236}">
                  <a16:creationId xmlns:a16="http://schemas.microsoft.com/office/drawing/2014/main" id="{5E7B9696-F942-436E-9F8E-9B815B09507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301" y="843798"/>
              <a:ext cx="360000" cy="360000"/>
            </a:xfrm>
            <a:prstGeom prst="rect">
              <a:avLst/>
            </a:prstGeom>
          </p:spPr>
        </p:pic>
        <p:pic>
          <p:nvPicPr>
            <p:cNvPr id="125" name="Imagem 124">
              <a:extLst>
                <a:ext uri="{FF2B5EF4-FFF2-40B4-BE49-F238E27FC236}">
                  <a16:creationId xmlns:a16="http://schemas.microsoft.com/office/drawing/2014/main" id="{C8C1698B-6F7F-4B36-B285-4A085F53343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1190" y="843798"/>
              <a:ext cx="360000" cy="360000"/>
            </a:xfrm>
            <a:prstGeom prst="rect">
              <a:avLst/>
            </a:prstGeom>
          </p:spPr>
        </p:pic>
        <p:pic>
          <p:nvPicPr>
            <p:cNvPr id="126" name="Imagem 125">
              <a:extLst>
                <a:ext uri="{FF2B5EF4-FFF2-40B4-BE49-F238E27FC236}">
                  <a16:creationId xmlns:a16="http://schemas.microsoft.com/office/drawing/2014/main" id="{1A8D2D20-D658-462E-8F32-99FCB352DF7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5050" y="1203598"/>
              <a:ext cx="360000" cy="360000"/>
            </a:xfrm>
            <a:prstGeom prst="rect">
              <a:avLst/>
            </a:prstGeom>
          </p:spPr>
        </p:pic>
      </p:grpSp>
      <p:grpSp>
        <p:nvGrpSpPr>
          <p:cNvPr id="132" name="Agrupar 131">
            <a:extLst>
              <a:ext uri="{FF2B5EF4-FFF2-40B4-BE49-F238E27FC236}">
                <a16:creationId xmlns:a16="http://schemas.microsoft.com/office/drawing/2014/main" id="{2A6F824B-891C-40C3-B781-C111FCE754E1}"/>
              </a:ext>
            </a:extLst>
          </p:cNvPr>
          <p:cNvGrpSpPr/>
          <p:nvPr/>
        </p:nvGrpSpPr>
        <p:grpSpPr>
          <a:xfrm>
            <a:off x="2143945" y="2952784"/>
            <a:ext cx="720040" cy="719800"/>
            <a:chOff x="195010" y="843798"/>
            <a:chExt cx="720040" cy="719800"/>
          </a:xfrm>
        </p:grpSpPr>
        <p:pic>
          <p:nvPicPr>
            <p:cNvPr id="133" name="Imagem 132">
              <a:extLst>
                <a:ext uri="{FF2B5EF4-FFF2-40B4-BE49-F238E27FC236}">
                  <a16:creationId xmlns:a16="http://schemas.microsoft.com/office/drawing/2014/main" id="{A8799C9F-8BDA-4AAB-91AA-6CE4192727A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010" y="1203598"/>
              <a:ext cx="360000" cy="360000"/>
            </a:xfrm>
            <a:prstGeom prst="rect">
              <a:avLst/>
            </a:prstGeom>
          </p:spPr>
        </p:pic>
        <p:pic>
          <p:nvPicPr>
            <p:cNvPr id="134" name="Imagem 133">
              <a:extLst>
                <a:ext uri="{FF2B5EF4-FFF2-40B4-BE49-F238E27FC236}">
                  <a16:creationId xmlns:a16="http://schemas.microsoft.com/office/drawing/2014/main" id="{3E718B82-E08E-4569-BB17-618B381A629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301" y="843798"/>
              <a:ext cx="360000" cy="360000"/>
            </a:xfrm>
            <a:prstGeom prst="rect">
              <a:avLst/>
            </a:prstGeom>
          </p:spPr>
        </p:pic>
        <p:pic>
          <p:nvPicPr>
            <p:cNvPr id="135" name="Imagem 134">
              <a:extLst>
                <a:ext uri="{FF2B5EF4-FFF2-40B4-BE49-F238E27FC236}">
                  <a16:creationId xmlns:a16="http://schemas.microsoft.com/office/drawing/2014/main" id="{2664F5EE-0F86-46EF-85ED-7AA313CA6CE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1190" y="843798"/>
              <a:ext cx="360000" cy="360000"/>
            </a:xfrm>
            <a:prstGeom prst="rect">
              <a:avLst/>
            </a:prstGeom>
          </p:spPr>
        </p:pic>
        <p:pic>
          <p:nvPicPr>
            <p:cNvPr id="136" name="Imagem 135">
              <a:extLst>
                <a:ext uri="{FF2B5EF4-FFF2-40B4-BE49-F238E27FC236}">
                  <a16:creationId xmlns:a16="http://schemas.microsoft.com/office/drawing/2014/main" id="{72E4AD28-7BD5-44AB-89F4-AB9273850DA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5050" y="1203598"/>
              <a:ext cx="360000" cy="360000"/>
            </a:xfrm>
            <a:prstGeom prst="rect">
              <a:avLst/>
            </a:prstGeom>
          </p:spPr>
        </p:pic>
      </p:grpSp>
      <p:grpSp>
        <p:nvGrpSpPr>
          <p:cNvPr id="137" name="Agrupar 136">
            <a:extLst>
              <a:ext uri="{FF2B5EF4-FFF2-40B4-BE49-F238E27FC236}">
                <a16:creationId xmlns:a16="http://schemas.microsoft.com/office/drawing/2014/main" id="{8AD56182-4699-48A3-8371-782633E37E9B}"/>
              </a:ext>
            </a:extLst>
          </p:cNvPr>
          <p:cNvGrpSpPr/>
          <p:nvPr/>
        </p:nvGrpSpPr>
        <p:grpSpPr>
          <a:xfrm>
            <a:off x="2981907" y="2952784"/>
            <a:ext cx="720040" cy="719800"/>
            <a:chOff x="195010" y="843798"/>
            <a:chExt cx="720040" cy="719800"/>
          </a:xfrm>
        </p:grpSpPr>
        <p:pic>
          <p:nvPicPr>
            <p:cNvPr id="138" name="Imagem 137">
              <a:extLst>
                <a:ext uri="{FF2B5EF4-FFF2-40B4-BE49-F238E27FC236}">
                  <a16:creationId xmlns:a16="http://schemas.microsoft.com/office/drawing/2014/main" id="{8713A9D6-178B-4549-8EB6-DDDBCB50ABE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010" y="1203598"/>
              <a:ext cx="360000" cy="360000"/>
            </a:xfrm>
            <a:prstGeom prst="rect">
              <a:avLst/>
            </a:prstGeom>
          </p:spPr>
        </p:pic>
        <p:pic>
          <p:nvPicPr>
            <p:cNvPr id="139" name="Imagem 138">
              <a:extLst>
                <a:ext uri="{FF2B5EF4-FFF2-40B4-BE49-F238E27FC236}">
                  <a16:creationId xmlns:a16="http://schemas.microsoft.com/office/drawing/2014/main" id="{0158D982-C059-4F48-9C5E-C8D7D98E3F8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301" y="843798"/>
              <a:ext cx="360000" cy="360000"/>
            </a:xfrm>
            <a:prstGeom prst="rect">
              <a:avLst/>
            </a:prstGeom>
          </p:spPr>
        </p:pic>
        <p:pic>
          <p:nvPicPr>
            <p:cNvPr id="140" name="Imagem 139">
              <a:extLst>
                <a:ext uri="{FF2B5EF4-FFF2-40B4-BE49-F238E27FC236}">
                  <a16:creationId xmlns:a16="http://schemas.microsoft.com/office/drawing/2014/main" id="{99E4E189-4569-403B-9B8E-38F143AC5E9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1190" y="843798"/>
              <a:ext cx="360000" cy="360000"/>
            </a:xfrm>
            <a:prstGeom prst="rect">
              <a:avLst/>
            </a:prstGeom>
          </p:spPr>
        </p:pic>
        <p:pic>
          <p:nvPicPr>
            <p:cNvPr id="141" name="Imagem 140">
              <a:extLst>
                <a:ext uri="{FF2B5EF4-FFF2-40B4-BE49-F238E27FC236}">
                  <a16:creationId xmlns:a16="http://schemas.microsoft.com/office/drawing/2014/main" id="{E90BDE54-A943-4387-850D-38559D6DDA8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5050" y="1203598"/>
              <a:ext cx="360000" cy="360000"/>
            </a:xfrm>
            <a:prstGeom prst="rect">
              <a:avLst/>
            </a:prstGeom>
          </p:spPr>
        </p:pic>
      </p:grpSp>
      <p:grpSp>
        <p:nvGrpSpPr>
          <p:cNvPr id="128" name="Agrupar 127">
            <a:extLst>
              <a:ext uri="{FF2B5EF4-FFF2-40B4-BE49-F238E27FC236}">
                <a16:creationId xmlns:a16="http://schemas.microsoft.com/office/drawing/2014/main" id="{B81B2868-8D3E-4164-80A1-C61CE87EDC24}"/>
              </a:ext>
            </a:extLst>
          </p:cNvPr>
          <p:cNvGrpSpPr/>
          <p:nvPr/>
        </p:nvGrpSpPr>
        <p:grpSpPr>
          <a:xfrm>
            <a:off x="2127480" y="4007747"/>
            <a:ext cx="720040" cy="719800"/>
            <a:chOff x="195010" y="843798"/>
            <a:chExt cx="720040" cy="719800"/>
          </a:xfrm>
        </p:grpSpPr>
        <p:pic>
          <p:nvPicPr>
            <p:cNvPr id="129" name="Imagem 128">
              <a:extLst>
                <a:ext uri="{FF2B5EF4-FFF2-40B4-BE49-F238E27FC236}">
                  <a16:creationId xmlns:a16="http://schemas.microsoft.com/office/drawing/2014/main" id="{6ADB7434-1156-4CAE-BCD4-C9F0168A8F3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010" y="1203598"/>
              <a:ext cx="360000" cy="360000"/>
            </a:xfrm>
            <a:prstGeom prst="rect">
              <a:avLst/>
            </a:prstGeom>
          </p:spPr>
        </p:pic>
        <p:pic>
          <p:nvPicPr>
            <p:cNvPr id="130" name="Imagem 129">
              <a:extLst>
                <a:ext uri="{FF2B5EF4-FFF2-40B4-BE49-F238E27FC236}">
                  <a16:creationId xmlns:a16="http://schemas.microsoft.com/office/drawing/2014/main" id="{C76291D4-318B-4101-A4D8-C0766D7E663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301" y="843798"/>
              <a:ext cx="360000" cy="360000"/>
            </a:xfrm>
            <a:prstGeom prst="rect">
              <a:avLst/>
            </a:prstGeom>
          </p:spPr>
        </p:pic>
        <p:pic>
          <p:nvPicPr>
            <p:cNvPr id="131" name="Imagem 130">
              <a:extLst>
                <a:ext uri="{FF2B5EF4-FFF2-40B4-BE49-F238E27FC236}">
                  <a16:creationId xmlns:a16="http://schemas.microsoft.com/office/drawing/2014/main" id="{B56FC0EC-EA20-4B6F-8D32-64F7DF5E36D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1190" y="843798"/>
              <a:ext cx="360000" cy="360000"/>
            </a:xfrm>
            <a:prstGeom prst="rect">
              <a:avLst/>
            </a:prstGeom>
          </p:spPr>
        </p:pic>
        <p:pic>
          <p:nvPicPr>
            <p:cNvPr id="164" name="Imagem 163">
              <a:extLst>
                <a:ext uri="{FF2B5EF4-FFF2-40B4-BE49-F238E27FC236}">
                  <a16:creationId xmlns:a16="http://schemas.microsoft.com/office/drawing/2014/main" id="{A43E295F-1762-4417-9DD2-B452D882B16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5050" y="1203598"/>
              <a:ext cx="360000" cy="360000"/>
            </a:xfrm>
            <a:prstGeom prst="rect">
              <a:avLst/>
            </a:prstGeom>
          </p:spPr>
        </p:pic>
      </p:grpSp>
      <p:grpSp>
        <p:nvGrpSpPr>
          <p:cNvPr id="165" name="Agrupar 164">
            <a:extLst>
              <a:ext uri="{FF2B5EF4-FFF2-40B4-BE49-F238E27FC236}">
                <a16:creationId xmlns:a16="http://schemas.microsoft.com/office/drawing/2014/main" id="{53B82A35-A1F4-44AE-8C51-E52633574547}"/>
              </a:ext>
            </a:extLst>
          </p:cNvPr>
          <p:cNvGrpSpPr/>
          <p:nvPr/>
        </p:nvGrpSpPr>
        <p:grpSpPr>
          <a:xfrm>
            <a:off x="2965442" y="4007647"/>
            <a:ext cx="720040" cy="719800"/>
            <a:chOff x="195010" y="843798"/>
            <a:chExt cx="720040" cy="719800"/>
          </a:xfrm>
        </p:grpSpPr>
        <p:pic>
          <p:nvPicPr>
            <p:cNvPr id="166" name="Imagem 165">
              <a:extLst>
                <a:ext uri="{FF2B5EF4-FFF2-40B4-BE49-F238E27FC236}">
                  <a16:creationId xmlns:a16="http://schemas.microsoft.com/office/drawing/2014/main" id="{CB5B3767-27E8-471D-BB67-39506063E64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010" y="1203598"/>
              <a:ext cx="360000" cy="360000"/>
            </a:xfrm>
            <a:prstGeom prst="rect">
              <a:avLst/>
            </a:prstGeom>
          </p:spPr>
        </p:pic>
        <p:pic>
          <p:nvPicPr>
            <p:cNvPr id="167" name="Imagem 166">
              <a:extLst>
                <a:ext uri="{FF2B5EF4-FFF2-40B4-BE49-F238E27FC236}">
                  <a16:creationId xmlns:a16="http://schemas.microsoft.com/office/drawing/2014/main" id="{582EADCC-308F-4B9E-BD4A-C2B38CF277C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301" y="843798"/>
              <a:ext cx="360000" cy="360000"/>
            </a:xfrm>
            <a:prstGeom prst="rect">
              <a:avLst/>
            </a:prstGeom>
          </p:spPr>
        </p:pic>
        <p:pic>
          <p:nvPicPr>
            <p:cNvPr id="168" name="Imagem 167">
              <a:extLst>
                <a:ext uri="{FF2B5EF4-FFF2-40B4-BE49-F238E27FC236}">
                  <a16:creationId xmlns:a16="http://schemas.microsoft.com/office/drawing/2014/main" id="{61829D17-7FDB-48E8-AD56-F8AC3EDE55B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1190" y="843798"/>
              <a:ext cx="360000" cy="360000"/>
            </a:xfrm>
            <a:prstGeom prst="rect">
              <a:avLst/>
            </a:prstGeom>
          </p:spPr>
        </p:pic>
        <p:pic>
          <p:nvPicPr>
            <p:cNvPr id="169" name="Imagem 168">
              <a:extLst>
                <a:ext uri="{FF2B5EF4-FFF2-40B4-BE49-F238E27FC236}">
                  <a16:creationId xmlns:a16="http://schemas.microsoft.com/office/drawing/2014/main" id="{3845D4E8-DE6C-490C-AD2F-ABEB8230A77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5050" y="1203598"/>
              <a:ext cx="360000" cy="360000"/>
            </a:xfrm>
            <a:prstGeom prst="rect">
              <a:avLst/>
            </a:prstGeom>
          </p:spPr>
        </p:pic>
      </p:grpSp>
      <p:grpSp>
        <p:nvGrpSpPr>
          <p:cNvPr id="180" name="Agrupar 179">
            <a:extLst>
              <a:ext uri="{FF2B5EF4-FFF2-40B4-BE49-F238E27FC236}">
                <a16:creationId xmlns:a16="http://schemas.microsoft.com/office/drawing/2014/main" id="{BEBE95C6-36D0-4453-9301-D172CFE34821}"/>
              </a:ext>
            </a:extLst>
          </p:cNvPr>
          <p:cNvGrpSpPr/>
          <p:nvPr/>
        </p:nvGrpSpPr>
        <p:grpSpPr>
          <a:xfrm>
            <a:off x="3810693" y="4007547"/>
            <a:ext cx="720040" cy="719800"/>
            <a:chOff x="195010" y="843798"/>
            <a:chExt cx="720040" cy="719800"/>
          </a:xfrm>
        </p:grpSpPr>
        <p:pic>
          <p:nvPicPr>
            <p:cNvPr id="181" name="Imagem 180">
              <a:extLst>
                <a:ext uri="{FF2B5EF4-FFF2-40B4-BE49-F238E27FC236}">
                  <a16:creationId xmlns:a16="http://schemas.microsoft.com/office/drawing/2014/main" id="{02A93BC7-39B2-46EC-A4C9-B50E234D3EC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010" y="1203598"/>
              <a:ext cx="360000" cy="360000"/>
            </a:xfrm>
            <a:prstGeom prst="rect">
              <a:avLst/>
            </a:prstGeom>
          </p:spPr>
        </p:pic>
        <p:pic>
          <p:nvPicPr>
            <p:cNvPr id="182" name="Imagem 181">
              <a:extLst>
                <a:ext uri="{FF2B5EF4-FFF2-40B4-BE49-F238E27FC236}">
                  <a16:creationId xmlns:a16="http://schemas.microsoft.com/office/drawing/2014/main" id="{702EC9FD-2832-406E-BF12-AF2684ED314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301" y="843798"/>
              <a:ext cx="360000" cy="360000"/>
            </a:xfrm>
            <a:prstGeom prst="rect">
              <a:avLst/>
            </a:prstGeom>
          </p:spPr>
        </p:pic>
        <p:pic>
          <p:nvPicPr>
            <p:cNvPr id="183" name="Imagem 182">
              <a:extLst>
                <a:ext uri="{FF2B5EF4-FFF2-40B4-BE49-F238E27FC236}">
                  <a16:creationId xmlns:a16="http://schemas.microsoft.com/office/drawing/2014/main" id="{86387D93-031C-4EF5-92E8-554DC450E1B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1190" y="843798"/>
              <a:ext cx="360000" cy="360000"/>
            </a:xfrm>
            <a:prstGeom prst="rect">
              <a:avLst/>
            </a:prstGeom>
          </p:spPr>
        </p:pic>
        <p:pic>
          <p:nvPicPr>
            <p:cNvPr id="184" name="Imagem 183">
              <a:extLst>
                <a:ext uri="{FF2B5EF4-FFF2-40B4-BE49-F238E27FC236}">
                  <a16:creationId xmlns:a16="http://schemas.microsoft.com/office/drawing/2014/main" id="{127D7F0B-49DF-4BBE-9718-B9D1E5236FF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5050" y="1203598"/>
              <a:ext cx="360000" cy="360000"/>
            </a:xfrm>
            <a:prstGeom prst="rect">
              <a:avLst/>
            </a:prstGeom>
          </p:spPr>
        </p:pic>
      </p:grpSp>
      <p:grpSp>
        <p:nvGrpSpPr>
          <p:cNvPr id="185" name="Agrupar 184">
            <a:extLst>
              <a:ext uri="{FF2B5EF4-FFF2-40B4-BE49-F238E27FC236}">
                <a16:creationId xmlns:a16="http://schemas.microsoft.com/office/drawing/2014/main" id="{67FC3046-4C98-4788-8EE7-91060246C534}"/>
              </a:ext>
            </a:extLst>
          </p:cNvPr>
          <p:cNvGrpSpPr/>
          <p:nvPr/>
        </p:nvGrpSpPr>
        <p:grpSpPr>
          <a:xfrm>
            <a:off x="4648655" y="4007547"/>
            <a:ext cx="720040" cy="719800"/>
            <a:chOff x="195010" y="843798"/>
            <a:chExt cx="720040" cy="719800"/>
          </a:xfrm>
        </p:grpSpPr>
        <p:pic>
          <p:nvPicPr>
            <p:cNvPr id="186" name="Imagem 185">
              <a:extLst>
                <a:ext uri="{FF2B5EF4-FFF2-40B4-BE49-F238E27FC236}">
                  <a16:creationId xmlns:a16="http://schemas.microsoft.com/office/drawing/2014/main" id="{FE3556D9-7A0A-4CEB-BC89-23B8F1DB8EF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010" y="1203598"/>
              <a:ext cx="360000" cy="360000"/>
            </a:xfrm>
            <a:prstGeom prst="rect">
              <a:avLst/>
            </a:prstGeom>
          </p:spPr>
        </p:pic>
        <p:pic>
          <p:nvPicPr>
            <p:cNvPr id="187" name="Imagem 186">
              <a:extLst>
                <a:ext uri="{FF2B5EF4-FFF2-40B4-BE49-F238E27FC236}">
                  <a16:creationId xmlns:a16="http://schemas.microsoft.com/office/drawing/2014/main" id="{104EFD6A-429B-480F-A58C-6AEAF42545B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301" y="843798"/>
              <a:ext cx="360000" cy="360000"/>
            </a:xfrm>
            <a:prstGeom prst="rect">
              <a:avLst/>
            </a:prstGeom>
          </p:spPr>
        </p:pic>
        <p:pic>
          <p:nvPicPr>
            <p:cNvPr id="188" name="Imagem 187">
              <a:extLst>
                <a:ext uri="{FF2B5EF4-FFF2-40B4-BE49-F238E27FC236}">
                  <a16:creationId xmlns:a16="http://schemas.microsoft.com/office/drawing/2014/main" id="{B3F51C02-A3D2-44CD-91D4-4BBAEC8F6B7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1190" y="843798"/>
              <a:ext cx="360000" cy="360000"/>
            </a:xfrm>
            <a:prstGeom prst="rect">
              <a:avLst/>
            </a:prstGeom>
          </p:spPr>
        </p:pic>
        <p:pic>
          <p:nvPicPr>
            <p:cNvPr id="189" name="Imagem 188">
              <a:extLst>
                <a:ext uri="{FF2B5EF4-FFF2-40B4-BE49-F238E27FC236}">
                  <a16:creationId xmlns:a16="http://schemas.microsoft.com/office/drawing/2014/main" id="{8A1FE366-92A2-414E-AC21-BBEE9F556CE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5050" y="1203598"/>
              <a:ext cx="360000" cy="360000"/>
            </a:xfrm>
            <a:prstGeom prst="rect">
              <a:avLst/>
            </a:prstGeom>
          </p:spPr>
        </p:pic>
      </p:grpSp>
      <p:sp>
        <p:nvSpPr>
          <p:cNvPr id="190" name="Retângulo: Cantos Arredondados 189">
            <a:extLst>
              <a:ext uri="{FF2B5EF4-FFF2-40B4-BE49-F238E27FC236}">
                <a16:creationId xmlns:a16="http://schemas.microsoft.com/office/drawing/2014/main" id="{C56F3F07-5030-4FF4-9806-9A3A854598FD}"/>
              </a:ext>
            </a:extLst>
          </p:cNvPr>
          <p:cNvSpPr/>
          <p:nvPr/>
        </p:nvSpPr>
        <p:spPr>
          <a:xfrm>
            <a:off x="113747" y="4007547"/>
            <a:ext cx="1680806" cy="719800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dirty="0">
                <a:latin typeface="Segoe UI" panose="020B0502040204020203" pitchFamily="34" charset="0"/>
                <a:cs typeface="Segoe UI" panose="020B0502040204020203" pitchFamily="34" charset="0"/>
              </a:rPr>
              <a:t>CENTRO DE VALOR</a:t>
            </a:r>
          </a:p>
          <a:p>
            <a:pPr algn="ctr"/>
            <a:r>
              <a:rPr lang="pt-BR" sz="1600" b="1" dirty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4</a:t>
            </a:r>
            <a:endParaRPr lang="pt-BR" sz="1200" b="1" dirty="0">
              <a:solidFill>
                <a:srgbClr val="00206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91" name="Retângulo: Cantos Arredondados 190">
            <a:extLst>
              <a:ext uri="{FF2B5EF4-FFF2-40B4-BE49-F238E27FC236}">
                <a16:creationId xmlns:a16="http://schemas.microsoft.com/office/drawing/2014/main" id="{57854A4A-2441-422E-AD31-DDE6C7C9BBD3}"/>
              </a:ext>
            </a:extLst>
          </p:cNvPr>
          <p:cNvSpPr/>
          <p:nvPr/>
        </p:nvSpPr>
        <p:spPr>
          <a:xfrm>
            <a:off x="113747" y="843258"/>
            <a:ext cx="1691806" cy="719800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dirty="0">
                <a:latin typeface="Segoe UI" panose="020B0502040204020203" pitchFamily="34" charset="0"/>
                <a:cs typeface="Segoe UI" panose="020B0502040204020203" pitchFamily="34" charset="0"/>
              </a:rPr>
              <a:t>CENTRO DE VALOR </a:t>
            </a:r>
            <a:r>
              <a:rPr lang="pt-BR" sz="1600" b="1" dirty="0">
                <a:solidFill>
                  <a:srgbClr val="92D05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</a:t>
            </a:r>
            <a:endParaRPr lang="pt-BR" b="1" dirty="0">
              <a:solidFill>
                <a:srgbClr val="92D05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92" name="Retângulo: Cantos Arredondados 191">
            <a:extLst>
              <a:ext uri="{FF2B5EF4-FFF2-40B4-BE49-F238E27FC236}">
                <a16:creationId xmlns:a16="http://schemas.microsoft.com/office/drawing/2014/main" id="{A02B4182-5000-4A83-B1F4-C5AA50734B8D}"/>
              </a:ext>
            </a:extLst>
          </p:cNvPr>
          <p:cNvSpPr/>
          <p:nvPr/>
        </p:nvSpPr>
        <p:spPr>
          <a:xfrm>
            <a:off x="113747" y="1898021"/>
            <a:ext cx="1686979" cy="719800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dirty="0">
                <a:latin typeface="Segoe UI" panose="020B0502040204020203" pitchFamily="34" charset="0"/>
                <a:cs typeface="Segoe UI" panose="020B0502040204020203" pitchFamily="34" charset="0"/>
              </a:rPr>
              <a:t>CENTRO DE VALOR </a:t>
            </a:r>
            <a:r>
              <a:rPr lang="pt-BR" sz="1600" b="1" dirty="0">
                <a:solidFill>
                  <a:srgbClr val="92D05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</a:t>
            </a:r>
            <a:endParaRPr lang="pt-BR" b="1" dirty="0">
              <a:solidFill>
                <a:srgbClr val="92D05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93" name="Retângulo: Cantos Arredondados 192">
            <a:extLst>
              <a:ext uri="{FF2B5EF4-FFF2-40B4-BE49-F238E27FC236}">
                <a16:creationId xmlns:a16="http://schemas.microsoft.com/office/drawing/2014/main" id="{27FD3746-3D52-42CB-B90C-51984B951689}"/>
              </a:ext>
            </a:extLst>
          </p:cNvPr>
          <p:cNvSpPr/>
          <p:nvPr/>
        </p:nvSpPr>
        <p:spPr>
          <a:xfrm>
            <a:off x="119921" y="2952784"/>
            <a:ext cx="1680806" cy="719800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dirty="0">
                <a:latin typeface="Segoe UI" panose="020B0502040204020203" pitchFamily="34" charset="0"/>
                <a:cs typeface="Segoe UI" panose="020B0502040204020203" pitchFamily="34" charset="0"/>
              </a:rPr>
              <a:t>CENTRO DE VALOR</a:t>
            </a:r>
          </a:p>
          <a:p>
            <a:pPr algn="ctr"/>
            <a:r>
              <a:rPr lang="pt-BR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pt-BR" sz="1600" b="1" dirty="0">
                <a:solidFill>
                  <a:srgbClr val="92D05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3</a:t>
            </a:r>
            <a:endParaRPr lang="pt-BR" b="1" dirty="0">
              <a:solidFill>
                <a:srgbClr val="92D05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127" name="Agrupar 126">
            <a:extLst>
              <a:ext uri="{FF2B5EF4-FFF2-40B4-BE49-F238E27FC236}">
                <a16:creationId xmlns:a16="http://schemas.microsoft.com/office/drawing/2014/main" id="{7B65ECF0-2B21-4AE2-B187-E9739364B972}"/>
              </a:ext>
            </a:extLst>
          </p:cNvPr>
          <p:cNvGrpSpPr/>
          <p:nvPr/>
        </p:nvGrpSpPr>
        <p:grpSpPr>
          <a:xfrm>
            <a:off x="6300493" y="1912331"/>
            <a:ext cx="720040" cy="719800"/>
            <a:chOff x="195010" y="843798"/>
            <a:chExt cx="720040" cy="719800"/>
          </a:xfrm>
        </p:grpSpPr>
        <p:pic>
          <p:nvPicPr>
            <p:cNvPr id="152" name="Imagem 151">
              <a:extLst>
                <a:ext uri="{FF2B5EF4-FFF2-40B4-BE49-F238E27FC236}">
                  <a16:creationId xmlns:a16="http://schemas.microsoft.com/office/drawing/2014/main" id="{EFB598E4-1E9A-44BC-9A90-E6E5E05A7A4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010" y="1203598"/>
              <a:ext cx="360000" cy="360000"/>
            </a:xfrm>
            <a:prstGeom prst="rect">
              <a:avLst/>
            </a:prstGeom>
          </p:spPr>
        </p:pic>
        <p:pic>
          <p:nvPicPr>
            <p:cNvPr id="153" name="Imagem 152">
              <a:extLst>
                <a:ext uri="{FF2B5EF4-FFF2-40B4-BE49-F238E27FC236}">
                  <a16:creationId xmlns:a16="http://schemas.microsoft.com/office/drawing/2014/main" id="{0B8DE1FE-272B-4050-AA5D-57BC244731F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301" y="843798"/>
              <a:ext cx="360000" cy="360000"/>
            </a:xfrm>
            <a:prstGeom prst="rect">
              <a:avLst/>
            </a:prstGeom>
          </p:spPr>
        </p:pic>
        <p:pic>
          <p:nvPicPr>
            <p:cNvPr id="154" name="Imagem 153">
              <a:extLst>
                <a:ext uri="{FF2B5EF4-FFF2-40B4-BE49-F238E27FC236}">
                  <a16:creationId xmlns:a16="http://schemas.microsoft.com/office/drawing/2014/main" id="{6EC10282-A9B1-4E9B-A33E-E307E1CCCD2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1190" y="843798"/>
              <a:ext cx="360000" cy="360000"/>
            </a:xfrm>
            <a:prstGeom prst="rect">
              <a:avLst/>
            </a:prstGeom>
          </p:spPr>
        </p:pic>
        <p:pic>
          <p:nvPicPr>
            <p:cNvPr id="155" name="Imagem 154">
              <a:extLst>
                <a:ext uri="{FF2B5EF4-FFF2-40B4-BE49-F238E27FC236}">
                  <a16:creationId xmlns:a16="http://schemas.microsoft.com/office/drawing/2014/main" id="{23535417-9AB2-4678-91A8-915240040E3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5050" y="1203598"/>
              <a:ext cx="360000" cy="360000"/>
            </a:xfrm>
            <a:prstGeom prst="rect">
              <a:avLst/>
            </a:prstGeom>
          </p:spPr>
        </p:pic>
      </p:grpSp>
      <p:grpSp>
        <p:nvGrpSpPr>
          <p:cNvPr id="156" name="Agrupar 155">
            <a:extLst>
              <a:ext uri="{FF2B5EF4-FFF2-40B4-BE49-F238E27FC236}">
                <a16:creationId xmlns:a16="http://schemas.microsoft.com/office/drawing/2014/main" id="{7A1A0B2B-948E-4D98-BF0E-1E4923140C42}"/>
              </a:ext>
            </a:extLst>
          </p:cNvPr>
          <p:cNvGrpSpPr/>
          <p:nvPr/>
        </p:nvGrpSpPr>
        <p:grpSpPr>
          <a:xfrm>
            <a:off x="7138455" y="1912331"/>
            <a:ext cx="720040" cy="719800"/>
            <a:chOff x="195010" y="843798"/>
            <a:chExt cx="720040" cy="719800"/>
          </a:xfrm>
        </p:grpSpPr>
        <p:pic>
          <p:nvPicPr>
            <p:cNvPr id="157" name="Imagem 156">
              <a:extLst>
                <a:ext uri="{FF2B5EF4-FFF2-40B4-BE49-F238E27FC236}">
                  <a16:creationId xmlns:a16="http://schemas.microsoft.com/office/drawing/2014/main" id="{F83FAA29-4B52-465D-9C8E-560EDF6A090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010" y="1203598"/>
              <a:ext cx="360000" cy="360000"/>
            </a:xfrm>
            <a:prstGeom prst="rect">
              <a:avLst/>
            </a:prstGeom>
          </p:spPr>
        </p:pic>
        <p:pic>
          <p:nvPicPr>
            <p:cNvPr id="158" name="Imagem 157">
              <a:extLst>
                <a:ext uri="{FF2B5EF4-FFF2-40B4-BE49-F238E27FC236}">
                  <a16:creationId xmlns:a16="http://schemas.microsoft.com/office/drawing/2014/main" id="{3BC5C9A2-3455-463D-BD29-571AF057A86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301" y="843798"/>
              <a:ext cx="360000" cy="360000"/>
            </a:xfrm>
            <a:prstGeom prst="rect">
              <a:avLst/>
            </a:prstGeom>
          </p:spPr>
        </p:pic>
        <p:pic>
          <p:nvPicPr>
            <p:cNvPr id="159" name="Imagem 158">
              <a:extLst>
                <a:ext uri="{FF2B5EF4-FFF2-40B4-BE49-F238E27FC236}">
                  <a16:creationId xmlns:a16="http://schemas.microsoft.com/office/drawing/2014/main" id="{A6DEAC87-FADD-4FC8-8A77-5E046CC15E8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1190" y="843798"/>
              <a:ext cx="360000" cy="360000"/>
            </a:xfrm>
            <a:prstGeom prst="rect">
              <a:avLst/>
            </a:prstGeom>
          </p:spPr>
        </p:pic>
        <p:pic>
          <p:nvPicPr>
            <p:cNvPr id="160" name="Imagem 159">
              <a:extLst>
                <a:ext uri="{FF2B5EF4-FFF2-40B4-BE49-F238E27FC236}">
                  <a16:creationId xmlns:a16="http://schemas.microsoft.com/office/drawing/2014/main" id="{B3DFD0EF-E06B-4248-80FA-53EB10C14F7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5050" y="1203598"/>
              <a:ext cx="360000" cy="36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071709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shallow focus photograph of black and gray compass">
            <a:extLst>
              <a:ext uri="{FF2B5EF4-FFF2-40B4-BE49-F238E27FC236}">
                <a16:creationId xmlns:a16="http://schemas.microsoft.com/office/drawing/2014/main" id="{570F080B-18A2-4F08-B3A7-322098C2E8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098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Agrupar 1">
            <a:extLst>
              <a:ext uri="{FF2B5EF4-FFF2-40B4-BE49-F238E27FC236}">
                <a16:creationId xmlns:a16="http://schemas.microsoft.com/office/drawing/2014/main" id="{68DB6992-8F16-4F8D-BFFE-F20179C6F70B}"/>
              </a:ext>
            </a:extLst>
          </p:cNvPr>
          <p:cNvGrpSpPr/>
          <p:nvPr/>
        </p:nvGrpSpPr>
        <p:grpSpPr>
          <a:xfrm>
            <a:off x="2140858" y="843458"/>
            <a:ext cx="720040" cy="719800"/>
            <a:chOff x="195010" y="843798"/>
            <a:chExt cx="720040" cy="719800"/>
          </a:xfrm>
        </p:grpSpPr>
        <p:pic>
          <p:nvPicPr>
            <p:cNvPr id="12" name="Imagem 11">
              <a:extLst>
                <a:ext uri="{FF2B5EF4-FFF2-40B4-BE49-F238E27FC236}">
                  <a16:creationId xmlns:a16="http://schemas.microsoft.com/office/drawing/2014/main" id="{35EA0ED0-428F-4CBE-B9D2-B6E532B2F56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010" y="1203598"/>
              <a:ext cx="360000" cy="360000"/>
            </a:xfrm>
            <a:prstGeom prst="rect">
              <a:avLst/>
            </a:prstGeom>
          </p:spPr>
        </p:pic>
        <p:pic>
          <p:nvPicPr>
            <p:cNvPr id="14" name="Imagem 13">
              <a:extLst>
                <a:ext uri="{FF2B5EF4-FFF2-40B4-BE49-F238E27FC236}">
                  <a16:creationId xmlns:a16="http://schemas.microsoft.com/office/drawing/2014/main" id="{CDDD331A-2292-4FF0-90D7-A3A02E6682C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301" y="843798"/>
              <a:ext cx="360000" cy="360000"/>
            </a:xfrm>
            <a:prstGeom prst="rect">
              <a:avLst/>
            </a:prstGeom>
          </p:spPr>
        </p:pic>
        <p:pic>
          <p:nvPicPr>
            <p:cNvPr id="18" name="Imagem 17">
              <a:extLst>
                <a:ext uri="{FF2B5EF4-FFF2-40B4-BE49-F238E27FC236}">
                  <a16:creationId xmlns:a16="http://schemas.microsoft.com/office/drawing/2014/main" id="{5486672B-0BE1-4E13-8548-1387C18D950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1190" y="843798"/>
              <a:ext cx="360000" cy="360000"/>
            </a:xfrm>
            <a:prstGeom prst="rect">
              <a:avLst/>
            </a:prstGeom>
          </p:spPr>
        </p:pic>
        <p:pic>
          <p:nvPicPr>
            <p:cNvPr id="20" name="Imagem 19">
              <a:extLst>
                <a:ext uri="{FF2B5EF4-FFF2-40B4-BE49-F238E27FC236}">
                  <a16:creationId xmlns:a16="http://schemas.microsoft.com/office/drawing/2014/main" id="{D11FADF7-3FA6-41C5-8474-A15E091D767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5050" y="1203598"/>
              <a:ext cx="360000" cy="360000"/>
            </a:xfrm>
            <a:prstGeom prst="rect">
              <a:avLst/>
            </a:prstGeom>
          </p:spPr>
        </p:pic>
      </p:grpSp>
      <p:grpSp>
        <p:nvGrpSpPr>
          <p:cNvPr id="56" name="Agrupar 55">
            <a:extLst>
              <a:ext uri="{FF2B5EF4-FFF2-40B4-BE49-F238E27FC236}">
                <a16:creationId xmlns:a16="http://schemas.microsoft.com/office/drawing/2014/main" id="{AC6F6EF8-1F4E-426A-905B-1D1FEB988E27}"/>
              </a:ext>
            </a:extLst>
          </p:cNvPr>
          <p:cNvGrpSpPr/>
          <p:nvPr/>
        </p:nvGrpSpPr>
        <p:grpSpPr>
          <a:xfrm>
            <a:off x="2978820" y="843358"/>
            <a:ext cx="720040" cy="719800"/>
            <a:chOff x="195010" y="843798"/>
            <a:chExt cx="720040" cy="719800"/>
          </a:xfrm>
        </p:grpSpPr>
        <p:pic>
          <p:nvPicPr>
            <p:cNvPr id="57" name="Imagem 56">
              <a:extLst>
                <a:ext uri="{FF2B5EF4-FFF2-40B4-BE49-F238E27FC236}">
                  <a16:creationId xmlns:a16="http://schemas.microsoft.com/office/drawing/2014/main" id="{ED463481-A672-41B5-AB8A-1F212378487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010" y="1203598"/>
              <a:ext cx="360000" cy="360000"/>
            </a:xfrm>
            <a:prstGeom prst="rect">
              <a:avLst/>
            </a:prstGeom>
          </p:spPr>
        </p:pic>
        <p:pic>
          <p:nvPicPr>
            <p:cNvPr id="58" name="Imagem 57">
              <a:extLst>
                <a:ext uri="{FF2B5EF4-FFF2-40B4-BE49-F238E27FC236}">
                  <a16:creationId xmlns:a16="http://schemas.microsoft.com/office/drawing/2014/main" id="{55E90425-C631-4858-9041-28ED27FD8DB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301" y="843798"/>
              <a:ext cx="360000" cy="360000"/>
            </a:xfrm>
            <a:prstGeom prst="rect">
              <a:avLst/>
            </a:prstGeom>
          </p:spPr>
        </p:pic>
        <p:pic>
          <p:nvPicPr>
            <p:cNvPr id="59" name="Imagem 58">
              <a:extLst>
                <a:ext uri="{FF2B5EF4-FFF2-40B4-BE49-F238E27FC236}">
                  <a16:creationId xmlns:a16="http://schemas.microsoft.com/office/drawing/2014/main" id="{F0622EBC-4B40-4023-8B28-E341BFC1D38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1190" y="843798"/>
              <a:ext cx="360000" cy="360000"/>
            </a:xfrm>
            <a:prstGeom prst="rect">
              <a:avLst/>
            </a:prstGeom>
          </p:spPr>
        </p:pic>
        <p:pic>
          <p:nvPicPr>
            <p:cNvPr id="76" name="Imagem 75">
              <a:extLst>
                <a:ext uri="{FF2B5EF4-FFF2-40B4-BE49-F238E27FC236}">
                  <a16:creationId xmlns:a16="http://schemas.microsoft.com/office/drawing/2014/main" id="{9347A0D7-3E57-4D6A-B5B1-2266EEAF2C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5050" y="1203598"/>
              <a:ext cx="360000" cy="360000"/>
            </a:xfrm>
            <a:prstGeom prst="rect">
              <a:avLst/>
            </a:prstGeom>
          </p:spPr>
        </p:pic>
      </p:grpSp>
      <p:grpSp>
        <p:nvGrpSpPr>
          <p:cNvPr id="77" name="Agrupar 76">
            <a:extLst>
              <a:ext uri="{FF2B5EF4-FFF2-40B4-BE49-F238E27FC236}">
                <a16:creationId xmlns:a16="http://schemas.microsoft.com/office/drawing/2014/main" id="{D459E801-D8F4-4542-9AC6-95EE494AA932}"/>
              </a:ext>
            </a:extLst>
          </p:cNvPr>
          <p:cNvGrpSpPr/>
          <p:nvPr/>
        </p:nvGrpSpPr>
        <p:grpSpPr>
          <a:xfrm>
            <a:off x="3816782" y="843358"/>
            <a:ext cx="720040" cy="719800"/>
            <a:chOff x="195010" y="843798"/>
            <a:chExt cx="720040" cy="719800"/>
          </a:xfrm>
        </p:grpSpPr>
        <p:pic>
          <p:nvPicPr>
            <p:cNvPr id="78" name="Imagem 77">
              <a:extLst>
                <a:ext uri="{FF2B5EF4-FFF2-40B4-BE49-F238E27FC236}">
                  <a16:creationId xmlns:a16="http://schemas.microsoft.com/office/drawing/2014/main" id="{FAF9651F-B6AA-4F59-99CC-629D61EAEA9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010" y="1203598"/>
              <a:ext cx="360000" cy="360000"/>
            </a:xfrm>
            <a:prstGeom prst="rect">
              <a:avLst/>
            </a:prstGeom>
          </p:spPr>
        </p:pic>
        <p:pic>
          <p:nvPicPr>
            <p:cNvPr id="79" name="Imagem 78">
              <a:extLst>
                <a:ext uri="{FF2B5EF4-FFF2-40B4-BE49-F238E27FC236}">
                  <a16:creationId xmlns:a16="http://schemas.microsoft.com/office/drawing/2014/main" id="{9E821A3F-47BB-4BF5-96D0-9A87946C533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301" y="843798"/>
              <a:ext cx="360000" cy="360000"/>
            </a:xfrm>
            <a:prstGeom prst="rect">
              <a:avLst/>
            </a:prstGeom>
          </p:spPr>
        </p:pic>
        <p:pic>
          <p:nvPicPr>
            <p:cNvPr id="80" name="Imagem 79">
              <a:extLst>
                <a:ext uri="{FF2B5EF4-FFF2-40B4-BE49-F238E27FC236}">
                  <a16:creationId xmlns:a16="http://schemas.microsoft.com/office/drawing/2014/main" id="{417FC1AB-8015-4F70-92DB-036AD6AA528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1190" y="843798"/>
              <a:ext cx="360000" cy="360000"/>
            </a:xfrm>
            <a:prstGeom prst="rect">
              <a:avLst/>
            </a:prstGeom>
          </p:spPr>
        </p:pic>
        <p:pic>
          <p:nvPicPr>
            <p:cNvPr id="81" name="Imagem 80">
              <a:extLst>
                <a:ext uri="{FF2B5EF4-FFF2-40B4-BE49-F238E27FC236}">
                  <a16:creationId xmlns:a16="http://schemas.microsoft.com/office/drawing/2014/main" id="{247B9774-5BE7-4E14-96D0-4713C227B6E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5050" y="1203598"/>
              <a:ext cx="360000" cy="360000"/>
            </a:xfrm>
            <a:prstGeom prst="rect">
              <a:avLst/>
            </a:prstGeom>
          </p:spPr>
        </p:pic>
      </p:grpSp>
      <p:grpSp>
        <p:nvGrpSpPr>
          <p:cNvPr id="82" name="Agrupar 81">
            <a:extLst>
              <a:ext uri="{FF2B5EF4-FFF2-40B4-BE49-F238E27FC236}">
                <a16:creationId xmlns:a16="http://schemas.microsoft.com/office/drawing/2014/main" id="{91F0D840-722D-4B55-9F4B-348EF84D10FE}"/>
              </a:ext>
            </a:extLst>
          </p:cNvPr>
          <p:cNvGrpSpPr/>
          <p:nvPr/>
        </p:nvGrpSpPr>
        <p:grpSpPr>
          <a:xfrm>
            <a:off x="4654744" y="843358"/>
            <a:ext cx="720040" cy="719800"/>
            <a:chOff x="195010" y="843798"/>
            <a:chExt cx="720040" cy="719800"/>
          </a:xfrm>
        </p:grpSpPr>
        <p:pic>
          <p:nvPicPr>
            <p:cNvPr id="83" name="Imagem 82">
              <a:extLst>
                <a:ext uri="{FF2B5EF4-FFF2-40B4-BE49-F238E27FC236}">
                  <a16:creationId xmlns:a16="http://schemas.microsoft.com/office/drawing/2014/main" id="{D11EB2CC-814A-480F-8548-E5F6343CEAD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010" y="1203598"/>
              <a:ext cx="360000" cy="360000"/>
            </a:xfrm>
            <a:prstGeom prst="rect">
              <a:avLst/>
            </a:prstGeom>
          </p:spPr>
        </p:pic>
        <p:pic>
          <p:nvPicPr>
            <p:cNvPr id="84" name="Imagem 83">
              <a:extLst>
                <a:ext uri="{FF2B5EF4-FFF2-40B4-BE49-F238E27FC236}">
                  <a16:creationId xmlns:a16="http://schemas.microsoft.com/office/drawing/2014/main" id="{2425F6B2-0621-49E8-BF24-EE9F7B1C31C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301" y="843798"/>
              <a:ext cx="360000" cy="360000"/>
            </a:xfrm>
            <a:prstGeom prst="rect">
              <a:avLst/>
            </a:prstGeom>
          </p:spPr>
        </p:pic>
        <p:pic>
          <p:nvPicPr>
            <p:cNvPr id="85" name="Imagem 84">
              <a:extLst>
                <a:ext uri="{FF2B5EF4-FFF2-40B4-BE49-F238E27FC236}">
                  <a16:creationId xmlns:a16="http://schemas.microsoft.com/office/drawing/2014/main" id="{CF2186E7-9BAE-4F1D-A8D0-49E346D0D02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1190" y="843798"/>
              <a:ext cx="360000" cy="360000"/>
            </a:xfrm>
            <a:prstGeom prst="rect">
              <a:avLst/>
            </a:prstGeom>
          </p:spPr>
        </p:pic>
        <p:pic>
          <p:nvPicPr>
            <p:cNvPr id="86" name="Imagem 85">
              <a:extLst>
                <a:ext uri="{FF2B5EF4-FFF2-40B4-BE49-F238E27FC236}">
                  <a16:creationId xmlns:a16="http://schemas.microsoft.com/office/drawing/2014/main" id="{934149E5-FCB5-4672-A294-2142B6452FD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5050" y="1203598"/>
              <a:ext cx="360000" cy="360000"/>
            </a:xfrm>
            <a:prstGeom prst="rect">
              <a:avLst/>
            </a:prstGeom>
          </p:spPr>
        </p:pic>
      </p:grpSp>
      <p:grpSp>
        <p:nvGrpSpPr>
          <p:cNvPr id="87" name="Agrupar 86">
            <a:extLst>
              <a:ext uri="{FF2B5EF4-FFF2-40B4-BE49-F238E27FC236}">
                <a16:creationId xmlns:a16="http://schemas.microsoft.com/office/drawing/2014/main" id="{69EE5600-6739-467A-AC82-B5F5E4D3543E}"/>
              </a:ext>
            </a:extLst>
          </p:cNvPr>
          <p:cNvGrpSpPr/>
          <p:nvPr/>
        </p:nvGrpSpPr>
        <p:grpSpPr>
          <a:xfrm>
            <a:off x="5492706" y="843258"/>
            <a:ext cx="720040" cy="719800"/>
            <a:chOff x="195010" y="843798"/>
            <a:chExt cx="720040" cy="719800"/>
          </a:xfrm>
        </p:grpSpPr>
        <p:pic>
          <p:nvPicPr>
            <p:cNvPr id="88" name="Imagem 87">
              <a:extLst>
                <a:ext uri="{FF2B5EF4-FFF2-40B4-BE49-F238E27FC236}">
                  <a16:creationId xmlns:a16="http://schemas.microsoft.com/office/drawing/2014/main" id="{4418B7C9-BE7E-4D75-804E-9FA9C35B023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010" y="1203598"/>
              <a:ext cx="360000" cy="360000"/>
            </a:xfrm>
            <a:prstGeom prst="rect">
              <a:avLst/>
            </a:prstGeom>
          </p:spPr>
        </p:pic>
        <p:pic>
          <p:nvPicPr>
            <p:cNvPr id="89" name="Imagem 88">
              <a:extLst>
                <a:ext uri="{FF2B5EF4-FFF2-40B4-BE49-F238E27FC236}">
                  <a16:creationId xmlns:a16="http://schemas.microsoft.com/office/drawing/2014/main" id="{4D04B1D8-0D0B-4C6B-B4B8-BE9638F2B97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301" y="843798"/>
              <a:ext cx="360000" cy="360000"/>
            </a:xfrm>
            <a:prstGeom prst="rect">
              <a:avLst/>
            </a:prstGeom>
          </p:spPr>
        </p:pic>
        <p:pic>
          <p:nvPicPr>
            <p:cNvPr id="90" name="Imagem 89">
              <a:extLst>
                <a:ext uri="{FF2B5EF4-FFF2-40B4-BE49-F238E27FC236}">
                  <a16:creationId xmlns:a16="http://schemas.microsoft.com/office/drawing/2014/main" id="{E5D19E17-A408-4FC8-8C85-ED9BF454521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1190" y="843798"/>
              <a:ext cx="360000" cy="360000"/>
            </a:xfrm>
            <a:prstGeom prst="rect">
              <a:avLst/>
            </a:prstGeom>
          </p:spPr>
        </p:pic>
        <p:pic>
          <p:nvPicPr>
            <p:cNvPr id="91" name="Imagem 90">
              <a:extLst>
                <a:ext uri="{FF2B5EF4-FFF2-40B4-BE49-F238E27FC236}">
                  <a16:creationId xmlns:a16="http://schemas.microsoft.com/office/drawing/2014/main" id="{86B1A904-B53A-435B-80CC-C4D50702480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5050" y="1203598"/>
              <a:ext cx="360000" cy="360000"/>
            </a:xfrm>
            <a:prstGeom prst="rect">
              <a:avLst/>
            </a:prstGeom>
          </p:spPr>
        </p:pic>
      </p:grpSp>
      <p:grpSp>
        <p:nvGrpSpPr>
          <p:cNvPr id="92" name="Agrupar 91">
            <a:extLst>
              <a:ext uri="{FF2B5EF4-FFF2-40B4-BE49-F238E27FC236}">
                <a16:creationId xmlns:a16="http://schemas.microsoft.com/office/drawing/2014/main" id="{F19AC1A0-7FE9-4AC7-9748-61303CB7E7C4}"/>
              </a:ext>
            </a:extLst>
          </p:cNvPr>
          <p:cNvGrpSpPr/>
          <p:nvPr/>
        </p:nvGrpSpPr>
        <p:grpSpPr>
          <a:xfrm>
            <a:off x="6330668" y="843258"/>
            <a:ext cx="720040" cy="719800"/>
            <a:chOff x="195010" y="843798"/>
            <a:chExt cx="720040" cy="719800"/>
          </a:xfrm>
        </p:grpSpPr>
        <p:pic>
          <p:nvPicPr>
            <p:cNvPr id="93" name="Imagem 92">
              <a:extLst>
                <a:ext uri="{FF2B5EF4-FFF2-40B4-BE49-F238E27FC236}">
                  <a16:creationId xmlns:a16="http://schemas.microsoft.com/office/drawing/2014/main" id="{A5DF8415-D9F6-4C2D-B5E9-08FD626CE38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010" y="1203598"/>
              <a:ext cx="360000" cy="360000"/>
            </a:xfrm>
            <a:prstGeom prst="rect">
              <a:avLst/>
            </a:prstGeom>
          </p:spPr>
        </p:pic>
        <p:pic>
          <p:nvPicPr>
            <p:cNvPr id="94" name="Imagem 93">
              <a:extLst>
                <a:ext uri="{FF2B5EF4-FFF2-40B4-BE49-F238E27FC236}">
                  <a16:creationId xmlns:a16="http://schemas.microsoft.com/office/drawing/2014/main" id="{94656E3A-AC63-4F7E-B58D-BFCC792A97E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301" y="843798"/>
              <a:ext cx="360000" cy="360000"/>
            </a:xfrm>
            <a:prstGeom prst="rect">
              <a:avLst/>
            </a:prstGeom>
          </p:spPr>
        </p:pic>
        <p:pic>
          <p:nvPicPr>
            <p:cNvPr id="95" name="Imagem 94">
              <a:extLst>
                <a:ext uri="{FF2B5EF4-FFF2-40B4-BE49-F238E27FC236}">
                  <a16:creationId xmlns:a16="http://schemas.microsoft.com/office/drawing/2014/main" id="{698631B6-25A8-43A7-8060-9B34423CAE4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1190" y="843798"/>
              <a:ext cx="360000" cy="360000"/>
            </a:xfrm>
            <a:prstGeom prst="rect">
              <a:avLst/>
            </a:prstGeom>
          </p:spPr>
        </p:pic>
        <p:pic>
          <p:nvPicPr>
            <p:cNvPr id="96" name="Imagem 95">
              <a:extLst>
                <a:ext uri="{FF2B5EF4-FFF2-40B4-BE49-F238E27FC236}">
                  <a16:creationId xmlns:a16="http://schemas.microsoft.com/office/drawing/2014/main" id="{EE0FD14B-8A81-43C3-8B10-71F822E579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5050" y="1203598"/>
              <a:ext cx="360000" cy="360000"/>
            </a:xfrm>
            <a:prstGeom prst="rect">
              <a:avLst/>
            </a:prstGeom>
          </p:spPr>
        </p:pic>
      </p:grpSp>
      <p:grpSp>
        <p:nvGrpSpPr>
          <p:cNvPr id="97" name="Agrupar 96">
            <a:extLst>
              <a:ext uri="{FF2B5EF4-FFF2-40B4-BE49-F238E27FC236}">
                <a16:creationId xmlns:a16="http://schemas.microsoft.com/office/drawing/2014/main" id="{DAF884C2-820C-4981-9F57-E75148E68332}"/>
              </a:ext>
            </a:extLst>
          </p:cNvPr>
          <p:cNvGrpSpPr/>
          <p:nvPr/>
        </p:nvGrpSpPr>
        <p:grpSpPr>
          <a:xfrm>
            <a:off x="7168628" y="843258"/>
            <a:ext cx="720040" cy="719800"/>
            <a:chOff x="195010" y="843798"/>
            <a:chExt cx="720040" cy="719800"/>
          </a:xfrm>
        </p:grpSpPr>
        <p:pic>
          <p:nvPicPr>
            <p:cNvPr id="98" name="Imagem 97">
              <a:extLst>
                <a:ext uri="{FF2B5EF4-FFF2-40B4-BE49-F238E27FC236}">
                  <a16:creationId xmlns:a16="http://schemas.microsoft.com/office/drawing/2014/main" id="{601381CB-A5EF-455E-8240-98EB2ED4800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010" y="1203598"/>
              <a:ext cx="360000" cy="360000"/>
            </a:xfrm>
            <a:prstGeom prst="rect">
              <a:avLst/>
            </a:prstGeom>
          </p:spPr>
        </p:pic>
        <p:pic>
          <p:nvPicPr>
            <p:cNvPr id="99" name="Imagem 98">
              <a:extLst>
                <a:ext uri="{FF2B5EF4-FFF2-40B4-BE49-F238E27FC236}">
                  <a16:creationId xmlns:a16="http://schemas.microsoft.com/office/drawing/2014/main" id="{33F06780-D09D-48A9-B684-4F70AD3F377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301" y="843798"/>
              <a:ext cx="360000" cy="360000"/>
            </a:xfrm>
            <a:prstGeom prst="rect">
              <a:avLst/>
            </a:prstGeom>
          </p:spPr>
        </p:pic>
        <p:pic>
          <p:nvPicPr>
            <p:cNvPr id="100" name="Imagem 99">
              <a:extLst>
                <a:ext uri="{FF2B5EF4-FFF2-40B4-BE49-F238E27FC236}">
                  <a16:creationId xmlns:a16="http://schemas.microsoft.com/office/drawing/2014/main" id="{B829BAE9-B0B1-4ACD-B540-25FF13A32A0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1190" y="843798"/>
              <a:ext cx="360000" cy="360000"/>
            </a:xfrm>
            <a:prstGeom prst="rect">
              <a:avLst/>
            </a:prstGeom>
          </p:spPr>
        </p:pic>
        <p:pic>
          <p:nvPicPr>
            <p:cNvPr id="101" name="Imagem 100">
              <a:extLst>
                <a:ext uri="{FF2B5EF4-FFF2-40B4-BE49-F238E27FC236}">
                  <a16:creationId xmlns:a16="http://schemas.microsoft.com/office/drawing/2014/main" id="{3AE4DCAD-4272-4012-9AE3-5DD11213E75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5050" y="1203598"/>
              <a:ext cx="360000" cy="360000"/>
            </a:xfrm>
            <a:prstGeom prst="rect">
              <a:avLst/>
            </a:prstGeom>
          </p:spPr>
        </p:pic>
      </p:grpSp>
      <p:grpSp>
        <p:nvGrpSpPr>
          <p:cNvPr id="102" name="Agrupar 101">
            <a:extLst>
              <a:ext uri="{FF2B5EF4-FFF2-40B4-BE49-F238E27FC236}">
                <a16:creationId xmlns:a16="http://schemas.microsoft.com/office/drawing/2014/main" id="{686BE95C-25B5-4336-AA04-9F419B5B3931}"/>
              </a:ext>
            </a:extLst>
          </p:cNvPr>
          <p:cNvGrpSpPr/>
          <p:nvPr/>
        </p:nvGrpSpPr>
        <p:grpSpPr>
          <a:xfrm>
            <a:off x="2133109" y="1898021"/>
            <a:ext cx="720040" cy="719800"/>
            <a:chOff x="195010" y="843798"/>
            <a:chExt cx="720040" cy="719800"/>
          </a:xfrm>
        </p:grpSpPr>
        <p:pic>
          <p:nvPicPr>
            <p:cNvPr id="103" name="Imagem 102">
              <a:extLst>
                <a:ext uri="{FF2B5EF4-FFF2-40B4-BE49-F238E27FC236}">
                  <a16:creationId xmlns:a16="http://schemas.microsoft.com/office/drawing/2014/main" id="{DC0C7CF5-1850-460C-9E6E-22134131893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010" y="1203598"/>
              <a:ext cx="360000" cy="360000"/>
            </a:xfrm>
            <a:prstGeom prst="rect">
              <a:avLst/>
            </a:prstGeom>
          </p:spPr>
        </p:pic>
        <p:pic>
          <p:nvPicPr>
            <p:cNvPr id="104" name="Imagem 103">
              <a:extLst>
                <a:ext uri="{FF2B5EF4-FFF2-40B4-BE49-F238E27FC236}">
                  <a16:creationId xmlns:a16="http://schemas.microsoft.com/office/drawing/2014/main" id="{411625EE-17CD-4B4B-B81A-4BF92AC3F57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301" y="843798"/>
              <a:ext cx="360000" cy="360000"/>
            </a:xfrm>
            <a:prstGeom prst="rect">
              <a:avLst/>
            </a:prstGeom>
          </p:spPr>
        </p:pic>
        <p:pic>
          <p:nvPicPr>
            <p:cNvPr id="105" name="Imagem 104">
              <a:extLst>
                <a:ext uri="{FF2B5EF4-FFF2-40B4-BE49-F238E27FC236}">
                  <a16:creationId xmlns:a16="http://schemas.microsoft.com/office/drawing/2014/main" id="{D10D6837-BC73-4296-A5B7-3F5109AA4A5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1190" y="843798"/>
              <a:ext cx="360000" cy="360000"/>
            </a:xfrm>
            <a:prstGeom prst="rect">
              <a:avLst/>
            </a:prstGeom>
          </p:spPr>
        </p:pic>
        <p:pic>
          <p:nvPicPr>
            <p:cNvPr id="106" name="Imagem 105">
              <a:extLst>
                <a:ext uri="{FF2B5EF4-FFF2-40B4-BE49-F238E27FC236}">
                  <a16:creationId xmlns:a16="http://schemas.microsoft.com/office/drawing/2014/main" id="{42146CBF-7338-47C3-9450-8216E319581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5050" y="1203598"/>
              <a:ext cx="360000" cy="360000"/>
            </a:xfrm>
            <a:prstGeom prst="rect">
              <a:avLst/>
            </a:prstGeom>
          </p:spPr>
        </p:pic>
      </p:grpSp>
      <p:grpSp>
        <p:nvGrpSpPr>
          <p:cNvPr id="107" name="Agrupar 106">
            <a:extLst>
              <a:ext uri="{FF2B5EF4-FFF2-40B4-BE49-F238E27FC236}">
                <a16:creationId xmlns:a16="http://schemas.microsoft.com/office/drawing/2014/main" id="{F6A5B7E5-3571-4C07-A024-FE786CBD5C7C}"/>
              </a:ext>
            </a:extLst>
          </p:cNvPr>
          <p:cNvGrpSpPr/>
          <p:nvPr/>
        </p:nvGrpSpPr>
        <p:grpSpPr>
          <a:xfrm>
            <a:off x="2971071" y="1898021"/>
            <a:ext cx="720040" cy="719800"/>
            <a:chOff x="195010" y="843798"/>
            <a:chExt cx="720040" cy="719800"/>
          </a:xfrm>
        </p:grpSpPr>
        <p:pic>
          <p:nvPicPr>
            <p:cNvPr id="108" name="Imagem 107">
              <a:extLst>
                <a:ext uri="{FF2B5EF4-FFF2-40B4-BE49-F238E27FC236}">
                  <a16:creationId xmlns:a16="http://schemas.microsoft.com/office/drawing/2014/main" id="{BFB92104-E637-4360-AE3F-B5B9A6A6F48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010" y="1203598"/>
              <a:ext cx="360000" cy="360000"/>
            </a:xfrm>
            <a:prstGeom prst="rect">
              <a:avLst/>
            </a:prstGeom>
          </p:spPr>
        </p:pic>
        <p:pic>
          <p:nvPicPr>
            <p:cNvPr id="109" name="Imagem 108">
              <a:extLst>
                <a:ext uri="{FF2B5EF4-FFF2-40B4-BE49-F238E27FC236}">
                  <a16:creationId xmlns:a16="http://schemas.microsoft.com/office/drawing/2014/main" id="{6A1F167C-073A-4A7F-8BD4-27B8EE1C718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301" y="843798"/>
              <a:ext cx="360000" cy="360000"/>
            </a:xfrm>
            <a:prstGeom prst="rect">
              <a:avLst/>
            </a:prstGeom>
          </p:spPr>
        </p:pic>
        <p:pic>
          <p:nvPicPr>
            <p:cNvPr id="110" name="Imagem 109">
              <a:extLst>
                <a:ext uri="{FF2B5EF4-FFF2-40B4-BE49-F238E27FC236}">
                  <a16:creationId xmlns:a16="http://schemas.microsoft.com/office/drawing/2014/main" id="{4B227ED6-C734-4B10-8096-B49219A80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1190" y="843798"/>
              <a:ext cx="360000" cy="360000"/>
            </a:xfrm>
            <a:prstGeom prst="rect">
              <a:avLst/>
            </a:prstGeom>
          </p:spPr>
        </p:pic>
        <p:pic>
          <p:nvPicPr>
            <p:cNvPr id="111" name="Imagem 110">
              <a:extLst>
                <a:ext uri="{FF2B5EF4-FFF2-40B4-BE49-F238E27FC236}">
                  <a16:creationId xmlns:a16="http://schemas.microsoft.com/office/drawing/2014/main" id="{B5B96CD4-F84E-4C6B-AD97-A8E8E9B280C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5050" y="1203598"/>
              <a:ext cx="360000" cy="360000"/>
            </a:xfrm>
            <a:prstGeom prst="rect">
              <a:avLst/>
            </a:prstGeom>
          </p:spPr>
        </p:pic>
      </p:grpSp>
      <p:grpSp>
        <p:nvGrpSpPr>
          <p:cNvPr id="112" name="Agrupar 111">
            <a:extLst>
              <a:ext uri="{FF2B5EF4-FFF2-40B4-BE49-F238E27FC236}">
                <a16:creationId xmlns:a16="http://schemas.microsoft.com/office/drawing/2014/main" id="{AE068010-AE0D-4076-89FC-1062626B86BF}"/>
              </a:ext>
            </a:extLst>
          </p:cNvPr>
          <p:cNvGrpSpPr/>
          <p:nvPr/>
        </p:nvGrpSpPr>
        <p:grpSpPr>
          <a:xfrm>
            <a:off x="3809033" y="1898021"/>
            <a:ext cx="720040" cy="719800"/>
            <a:chOff x="195010" y="843798"/>
            <a:chExt cx="720040" cy="719800"/>
          </a:xfrm>
        </p:grpSpPr>
        <p:pic>
          <p:nvPicPr>
            <p:cNvPr id="113" name="Imagem 112">
              <a:extLst>
                <a:ext uri="{FF2B5EF4-FFF2-40B4-BE49-F238E27FC236}">
                  <a16:creationId xmlns:a16="http://schemas.microsoft.com/office/drawing/2014/main" id="{8D8EAD9D-ABFD-4EB9-ACFF-79CE29A893A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010" y="1203598"/>
              <a:ext cx="360000" cy="360000"/>
            </a:xfrm>
            <a:prstGeom prst="rect">
              <a:avLst/>
            </a:prstGeom>
          </p:spPr>
        </p:pic>
        <p:pic>
          <p:nvPicPr>
            <p:cNvPr id="114" name="Imagem 113">
              <a:extLst>
                <a:ext uri="{FF2B5EF4-FFF2-40B4-BE49-F238E27FC236}">
                  <a16:creationId xmlns:a16="http://schemas.microsoft.com/office/drawing/2014/main" id="{655C9DE4-DCBA-4AD6-B565-081D1CB378E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301" y="843798"/>
              <a:ext cx="360000" cy="360000"/>
            </a:xfrm>
            <a:prstGeom prst="rect">
              <a:avLst/>
            </a:prstGeom>
          </p:spPr>
        </p:pic>
        <p:pic>
          <p:nvPicPr>
            <p:cNvPr id="115" name="Imagem 114">
              <a:extLst>
                <a:ext uri="{FF2B5EF4-FFF2-40B4-BE49-F238E27FC236}">
                  <a16:creationId xmlns:a16="http://schemas.microsoft.com/office/drawing/2014/main" id="{8C8654BA-426C-4FB6-8775-8AB09D26959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1190" y="843798"/>
              <a:ext cx="360000" cy="360000"/>
            </a:xfrm>
            <a:prstGeom prst="rect">
              <a:avLst/>
            </a:prstGeom>
          </p:spPr>
        </p:pic>
        <p:pic>
          <p:nvPicPr>
            <p:cNvPr id="116" name="Imagem 115">
              <a:extLst>
                <a:ext uri="{FF2B5EF4-FFF2-40B4-BE49-F238E27FC236}">
                  <a16:creationId xmlns:a16="http://schemas.microsoft.com/office/drawing/2014/main" id="{AFBAA594-2B74-413F-AD50-7EBFA5F482B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5050" y="1203598"/>
              <a:ext cx="360000" cy="360000"/>
            </a:xfrm>
            <a:prstGeom prst="rect">
              <a:avLst/>
            </a:prstGeom>
          </p:spPr>
        </p:pic>
      </p:grpSp>
      <p:grpSp>
        <p:nvGrpSpPr>
          <p:cNvPr id="117" name="Agrupar 116">
            <a:extLst>
              <a:ext uri="{FF2B5EF4-FFF2-40B4-BE49-F238E27FC236}">
                <a16:creationId xmlns:a16="http://schemas.microsoft.com/office/drawing/2014/main" id="{4976380C-28DA-4C20-BA45-8D72E5FBCCF4}"/>
              </a:ext>
            </a:extLst>
          </p:cNvPr>
          <p:cNvGrpSpPr/>
          <p:nvPr/>
        </p:nvGrpSpPr>
        <p:grpSpPr>
          <a:xfrm>
            <a:off x="4646995" y="1898021"/>
            <a:ext cx="720040" cy="719800"/>
            <a:chOff x="195010" y="843798"/>
            <a:chExt cx="720040" cy="719800"/>
          </a:xfrm>
        </p:grpSpPr>
        <p:pic>
          <p:nvPicPr>
            <p:cNvPr id="118" name="Imagem 117">
              <a:extLst>
                <a:ext uri="{FF2B5EF4-FFF2-40B4-BE49-F238E27FC236}">
                  <a16:creationId xmlns:a16="http://schemas.microsoft.com/office/drawing/2014/main" id="{E2A59ECA-C1CF-40A2-97CF-9541B0534E5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010" y="1203598"/>
              <a:ext cx="360000" cy="360000"/>
            </a:xfrm>
            <a:prstGeom prst="rect">
              <a:avLst/>
            </a:prstGeom>
          </p:spPr>
        </p:pic>
        <p:pic>
          <p:nvPicPr>
            <p:cNvPr id="119" name="Imagem 118">
              <a:extLst>
                <a:ext uri="{FF2B5EF4-FFF2-40B4-BE49-F238E27FC236}">
                  <a16:creationId xmlns:a16="http://schemas.microsoft.com/office/drawing/2014/main" id="{DE7A83B1-E10B-43EA-8510-686679B9028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301" y="843798"/>
              <a:ext cx="360000" cy="360000"/>
            </a:xfrm>
            <a:prstGeom prst="rect">
              <a:avLst/>
            </a:prstGeom>
          </p:spPr>
        </p:pic>
        <p:pic>
          <p:nvPicPr>
            <p:cNvPr id="120" name="Imagem 119">
              <a:extLst>
                <a:ext uri="{FF2B5EF4-FFF2-40B4-BE49-F238E27FC236}">
                  <a16:creationId xmlns:a16="http://schemas.microsoft.com/office/drawing/2014/main" id="{1FBB87FA-40A7-4F8F-9B07-0B6F1E66D47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1190" y="843798"/>
              <a:ext cx="360000" cy="360000"/>
            </a:xfrm>
            <a:prstGeom prst="rect">
              <a:avLst/>
            </a:prstGeom>
          </p:spPr>
        </p:pic>
        <p:pic>
          <p:nvPicPr>
            <p:cNvPr id="121" name="Imagem 120">
              <a:extLst>
                <a:ext uri="{FF2B5EF4-FFF2-40B4-BE49-F238E27FC236}">
                  <a16:creationId xmlns:a16="http://schemas.microsoft.com/office/drawing/2014/main" id="{57F25BCE-966E-44CF-A910-E44406331F1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5050" y="1203598"/>
              <a:ext cx="360000" cy="360000"/>
            </a:xfrm>
            <a:prstGeom prst="rect">
              <a:avLst/>
            </a:prstGeom>
          </p:spPr>
        </p:pic>
      </p:grpSp>
      <p:grpSp>
        <p:nvGrpSpPr>
          <p:cNvPr id="122" name="Agrupar 121">
            <a:extLst>
              <a:ext uri="{FF2B5EF4-FFF2-40B4-BE49-F238E27FC236}">
                <a16:creationId xmlns:a16="http://schemas.microsoft.com/office/drawing/2014/main" id="{18034150-71CE-4A4D-B5AD-247B3A7A6EAC}"/>
              </a:ext>
            </a:extLst>
          </p:cNvPr>
          <p:cNvGrpSpPr/>
          <p:nvPr/>
        </p:nvGrpSpPr>
        <p:grpSpPr>
          <a:xfrm>
            <a:off x="5484957" y="1898021"/>
            <a:ext cx="720040" cy="719800"/>
            <a:chOff x="195010" y="843798"/>
            <a:chExt cx="720040" cy="719800"/>
          </a:xfrm>
        </p:grpSpPr>
        <p:pic>
          <p:nvPicPr>
            <p:cNvPr id="123" name="Imagem 122">
              <a:extLst>
                <a:ext uri="{FF2B5EF4-FFF2-40B4-BE49-F238E27FC236}">
                  <a16:creationId xmlns:a16="http://schemas.microsoft.com/office/drawing/2014/main" id="{7A32EDCA-AA90-4EA3-808C-01D499F8B6F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010" y="1203598"/>
              <a:ext cx="360000" cy="360000"/>
            </a:xfrm>
            <a:prstGeom prst="rect">
              <a:avLst/>
            </a:prstGeom>
          </p:spPr>
        </p:pic>
        <p:pic>
          <p:nvPicPr>
            <p:cNvPr id="124" name="Imagem 123">
              <a:extLst>
                <a:ext uri="{FF2B5EF4-FFF2-40B4-BE49-F238E27FC236}">
                  <a16:creationId xmlns:a16="http://schemas.microsoft.com/office/drawing/2014/main" id="{5E7B9696-F942-436E-9F8E-9B815B09507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301" y="843798"/>
              <a:ext cx="360000" cy="360000"/>
            </a:xfrm>
            <a:prstGeom prst="rect">
              <a:avLst/>
            </a:prstGeom>
          </p:spPr>
        </p:pic>
        <p:pic>
          <p:nvPicPr>
            <p:cNvPr id="125" name="Imagem 124">
              <a:extLst>
                <a:ext uri="{FF2B5EF4-FFF2-40B4-BE49-F238E27FC236}">
                  <a16:creationId xmlns:a16="http://schemas.microsoft.com/office/drawing/2014/main" id="{C8C1698B-6F7F-4B36-B285-4A085F53343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1190" y="843798"/>
              <a:ext cx="360000" cy="360000"/>
            </a:xfrm>
            <a:prstGeom prst="rect">
              <a:avLst/>
            </a:prstGeom>
          </p:spPr>
        </p:pic>
        <p:pic>
          <p:nvPicPr>
            <p:cNvPr id="126" name="Imagem 125">
              <a:extLst>
                <a:ext uri="{FF2B5EF4-FFF2-40B4-BE49-F238E27FC236}">
                  <a16:creationId xmlns:a16="http://schemas.microsoft.com/office/drawing/2014/main" id="{1A8D2D20-D658-462E-8F32-99FCB352DF7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5050" y="1203598"/>
              <a:ext cx="360000" cy="360000"/>
            </a:xfrm>
            <a:prstGeom prst="rect">
              <a:avLst/>
            </a:prstGeom>
          </p:spPr>
        </p:pic>
      </p:grpSp>
      <p:grpSp>
        <p:nvGrpSpPr>
          <p:cNvPr id="132" name="Agrupar 131">
            <a:extLst>
              <a:ext uri="{FF2B5EF4-FFF2-40B4-BE49-F238E27FC236}">
                <a16:creationId xmlns:a16="http://schemas.microsoft.com/office/drawing/2014/main" id="{2A6F824B-891C-40C3-B781-C111FCE754E1}"/>
              </a:ext>
            </a:extLst>
          </p:cNvPr>
          <p:cNvGrpSpPr/>
          <p:nvPr/>
        </p:nvGrpSpPr>
        <p:grpSpPr>
          <a:xfrm>
            <a:off x="6300493" y="1912331"/>
            <a:ext cx="720040" cy="719800"/>
            <a:chOff x="195010" y="843798"/>
            <a:chExt cx="720040" cy="719800"/>
          </a:xfrm>
        </p:grpSpPr>
        <p:pic>
          <p:nvPicPr>
            <p:cNvPr id="133" name="Imagem 132">
              <a:extLst>
                <a:ext uri="{FF2B5EF4-FFF2-40B4-BE49-F238E27FC236}">
                  <a16:creationId xmlns:a16="http://schemas.microsoft.com/office/drawing/2014/main" id="{A8799C9F-8BDA-4AAB-91AA-6CE4192727A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010" y="1203598"/>
              <a:ext cx="360000" cy="360000"/>
            </a:xfrm>
            <a:prstGeom prst="rect">
              <a:avLst/>
            </a:prstGeom>
          </p:spPr>
        </p:pic>
        <p:pic>
          <p:nvPicPr>
            <p:cNvPr id="134" name="Imagem 133">
              <a:extLst>
                <a:ext uri="{FF2B5EF4-FFF2-40B4-BE49-F238E27FC236}">
                  <a16:creationId xmlns:a16="http://schemas.microsoft.com/office/drawing/2014/main" id="{3E718B82-E08E-4569-BB17-618B381A629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301" y="843798"/>
              <a:ext cx="360000" cy="360000"/>
            </a:xfrm>
            <a:prstGeom prst="rect">
              <a:avLst/>
            </a:prstGeom>
          </p:spPr>
        </p:pic>
        <p:pic>
          <p:nvPicPr>
            <p:cNvPr id="135" name="Imagem 134">
              <a:extLst>
                <a:ext uri="{FF2B5EF4-FFF2-40B4-BE49-F238E27FC236}">
                  <a16:creationId xmlns:a16="http://schemas.microsoft.com/office/drawing/2014/main" id="{2664F5EE-0F86-46EF-85ED-7AA313CA6CE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1190" y="843798"/>
              <a:ext cx="360000" cy="360000"/>
            </a:xfrm>
            <a:prstGeom prst="rect">
              <a:avLst/>
            </a:prstGeom>
          </p:spPr>
        </p:pic>
        <p:pic>
          <p:nvPicPr>
            <p:cNvPr id="136" name="Imagem 135">
              <a:extLst>
                <a:ext uri="{FF2B5EF4-FFF2-40B4-BE49-F238E27FC236}">
                  <a16:creationId xmlns:a16="http://schemas.microsoft.com/office/drawing/2014/main" id="{72E4AD28-7BD5-44AB-89F4-AB9273850DA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5050" y="1203598"/>
              <a:ext cx="360000" cy="360000"/>
            </a:xfrm>
            <a:prstGeom prst="rect">
              <a:avLst/>
            </a:prstGeom>
          </p:spPr>
        </p:pic>
      </p:grpSp>
      <p:grpSp>
        <p:nvGrpSpPr>
          <p:cNvPr id="137" name="Agrupar 136">
            <a:extLst>
              <a:ext uri="{FF2B5EF4-FFF2-40B4-BE49-F238E27FC236}">
                <a16:creationId xmlns:a16="http://schemas.microsoft.com/office/drawing/2014/main" id="{8AD56182-4699-48A3-8371-782633E37E9B}"/>
              </a:ext>
            </a:extLst>
          </p:cNvPr>
          <p:cNvGrpSpPr/>
          <p:nvPr/>
        </p:nvGrpSpPr>
        <p:grpSpPr>
          <a:xfrm>
            <a:off x="7138455" y="1912331"/>
            <a:ext cx="720040" cy="719800"/>
            <a:chOff x="195010" y="843798"/>
            <a:chExt cx="720040" cy="719800"/>
          </a:xfrm>
        </p:grpSpPr>
        <p:pic>
          <p:nvPicPr>
            <p:cNvPr id="138" name="Imagem 137">
              <a:extLst>
                <a:ext uri="{FF2B5EF4-FFF2-40B4-BE49-F238E27FC236}">
                  <a16:creationId xmlns:a16="http://schemas.microsoft.com/office/drawing/2014/main" id="{8713A9D6-178B-4549-8EB6-DDDBCB50ABE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010" y="1203598"/>
              <a:ext cx="360000" cy="360000"/>
            </a:xfrm>
            <a:prstGeom prst="rect">
              <a:avLst/>
            </a:prstGeom>
          </p:spPr>
        </p:pic>
        <p:pic>
          <p:nvPicPr>
            <p:cNvPr id="139" name="Imagem 138">
              <a:extLst>
                <a:ext uri="{FF2B5EF4-FFF2-40B4-BE49-F238E27FC236}">
                  <a16:creationId xmlns:a16="http://schemas.microsoft.com/office/drawing/2014/main" id="{0158D982-C059-4F48-9C5E-C8D7D98E3F8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301" y="843798"/>
              <a:ext cx="360000" cy="360000"/>
            </a:xfrm>
            <a:prstGeom prst="rect">
              <a:avLst/>
            </a:prstGeom>
          </p:spPr>
        </p:pic>
        <p:pic>
          <p:nvPicPr>
            <p:cNvPr id="140" name="Imagem 139">
              <a:extLst>
                <a:ext uri="{FF2B5EF4-FFF2-40B4-BE49-F238E27FC236}">
                  <a16:creationId xmlns:a16="http://schemas.microsoft.com/office/drawing/2014/main" id="{99E4E189-4569-403B-9B8E-38F143AC5E9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1190" y="843798"/>
              <a:ext cx="360000" cy="360000"/>
            </a:xfrm>
            <a:prstGeom prst="rect">
              <a:avLst/>
            </a:prstGeom>
          </p:spPr>
        </p:pic>
        <p:pic>
          <p:nvPicPr>
            <p:cNvPr id="141" name="Imagem 140">
              <a:extLst>
                <a:ext uri="{FF2B5EF4-FFF2-40B4-BE49-F238E27FC236}">
                  <a16:creationId xmlns:a16="http://schemas.microsoft.com/office/drawing/2014/main" id="{E90BDE54-A943-4387-850D-38559D6DDA8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5050" y="1203598"/>
              <a:ext cx="360000" cy="360000"/>
            </a:xfrm>
            <a:prstGeom prst="rect">
              <a:avLst/>
            </a:prstGeom>
          </p:spPr>
        </p:pic>
      </p:grpSp>
      <p:grpSp>
        <p:nvGrpSpPr>
          <p:cNvPr id="142" name="Agrupar 141">
            <a:extLst>
              <a:ext uri="{FF2B5EF4-FFF2-40B4-BE49-F238E27FC236}">
                <a16:creationId xmlns:a16="http://schemas.microsoft.com/office/drawing/2014/main" id="{33E5A126-7978-41AF-B2EF-0E5424046DBC}"/>
              </a:ext>
            </a:extLst>
          </p:cNvPr>
          <p:cNvGrpSpPr/>
          <p:nvPr/>
        </p:nvGrpSpPr>
        <p:grpSpPr>
          <a:xfrm>
            <a:off x="5484957" y="4007547"/>
            <a:ext cx="720040" cy="719800"/>
            <a:chOff x="195010" y="843798"/>
            <a:chExt cx="720040" cy="719800"/>
          </a:xfrm>
        </p:grpSpPr>
        <p:pic>
          <p:nvPicPr>
            <p:cNvPr id="143" name="Imagem 142">
              <a:extLst>
                <a:ext uri="{FF2B5EF4-FFF2-40B4-BE49-F238E27FC236}">
                  <a16:creationId xmlns:a16="http://schemas.microsoft.com/office/drawing/2014/main" id="{D677EE41-367A-4338-978F-49B3BDD2A60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010" y="1203598"/>
              <a:ext cx="360000" cy="360000"/>
            </a:xfrm>
            <a:prstGeom prst="rect">
              <a:avLst/>
            </a:prstGeom>
          </p:spPr>
        </p:pic>
        <p:pic>
          <p:nvPicPr>
            <p:cNvPr id="144" name="Imagem 143">
              <a:extLst>
                <a:ext uri="{FF2B5EF4-FFF2-40B4-BE49-F238E27FC236}">
                  <a16:creationId xmlns:a16="http://schemas.microsoft.com/office/drawing/2014/main" id="{FB20FD32-68A7-4BCE-8D04-301A16FA232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301" y="843798"/>
              <a:ext cx="360000" cy="360000"/>
            </a:xfrm>
            <a:prstGeom prst="rect">
              <a:avLst/>
            </a:prstGeom>
          </p:spPr>
        </p:pic>
        <p:pic>
          <p:nvPicPr>
            <p:cNvPr id="145" name="Imagem 144">
              <a:extLst>
                <a:ext uri="{FF2B5EF4-FFF2-40B4-BE49-F238E27FC236}">
                  <a16:creationId xmlns:a16="http://schemas.microsoft.com/office/drawing/2014/main" id="{71FEA349-EA2F-4E8A-8363-A448D1EAEC3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1190" y="843798"/>
              <a:ext cx="360000" cy="360000"/>
            </a:xfrm>
            <a:prstGeom prst="rect">
              <a:avLst/>
            </a:prstGeom>
          </p:spPr>
        </p:pic>
        <p:pic>
          <p:nvPicPr>
            <p:cNvPr id="146" name="Imagem 145">
              <a:extLst>
                <a:ext uri="{FF2B5EF4-FFF2-40B4-BE49-F238E27FC236}">
                  <a16:creationId xmlns:a16="http://schemas.microsoft.com/office/drawing/2014/main" id="{1AD9D8A0-C958-4125-A0B8-74D60FEDB8B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5050" y="1203598"/>
              <a:ext cx="360000" cy="360000"/>
            </a:xfrm>
            <a:prstGeom prst="rect">
              <a:avLst/>
            </a:prstGeom>
          </p:spPr>
        </p:pic>
      </p:grpSp>
      <p:grpSp>
        <p:nvGrpSpPr>
          <p:cNvPr id="147" name="Agrupar 146">
            <a:extLst>
              <a:ext uri="{FF2B5EF4-FFF2-40B4-BE49-F238E27FC236}">
                <a16:creationId xmlns:a16="http://schemas.microsoft.com/office/drawing/2014/main" id="{0678F5C8-EAFF-44A3-91E4-A4EC09BFF27C}"/>
              </a:ext>
            </a:extLst>
          </p:cNvPr>
          <p:cNvGrpSpPr/>
          <p:nvPr/>
        </p:nvGrpSpPr>
        <p:grpSpPr>
          <a:xfrm>
            <a:off x="6322919" y="4007547"/>
            <a:ext cx="720040" cy="719800"/>
            <a:chOff x="195010" y="843798"/>
            <a:chExt cx="720040" cy="719800"/>
          </a:xfrm>
        </p:grpSpPr>
        <p:pic>
          <p:nvPicPr>
            <p:cNvPr id="148" name="Imagem 147">
              <a:extLst>
                <a:ext uri="{FF2B5EF4-FFF2-40B4-BE49-F238E27FC236}">
                  <a16:creationId xmlns:a16="http://schemas.microsoft.com/office/drawing/2014/main" id="{9666758F-50CA-4819-9963-AFBC30BB5C0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010" y="1203598"/>
              <a:ext cx="360000" cy="360000"/>
            </a:xfrm>
            <a:prstGeom prst="rect">
              <a:avLst/>
            </a:prstGeom>
          </p:spPr>
        </p:pic>
        <p:pic>
          <p:nvPicPr>
            <p:cNvPr id="149" name="Imagem 148">
              <a:extLst>
                <a:ext uri="{FF2B5EF4-FFF2-40B4-BE49-F238E27FC236}">
                  <a16:creationId xmlns:a16="http://schemas.microsoft.com/office/drawing/2014/main" id="{245160A3-D95A-4C15-9D56-056A9C53AF0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301" y="843798"/>
              <a:ext cx="360000" cy="360000"/>
            </a:xfrm>
            <a:prstGeom prst="rect">
              <a:avLst/>
            </a:prstGeom>
          </p:spPr>
        </p:pic>
        <p:pic>
          <p:nvPicPr>
            <p:cNvPr id="150" name="Imagem 149">
              <a:extLst>
                <a:ext uri="{FF2B5EF4-FFF2-40B4-BE49-F238E27FC236}">
                  <a16:creationId xmlns:a16="http://schemas.microsoft.com/office/drawing/2014/main" id="{0DFE8F98-8358-416C-B990-5F7ADC079DC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1190" y="843798"/>
              <a:ext cx="360000" cy="360000"/>
            </a:xfrm>
            <a:prstGeom prst="rect">
              <a:avLst/>
            </a:prstGeom>
          </p:spPr>
        </p:pic>
        <p:pic>
          <p:nvPicPr>
            <p:cNvPr id="151" name="Imagem 150">
              <a:extLst>
                <a:ext uri="{FF2B5EF4-FFF2-40B4-BE49-F238E27FC236}">
                  <a16:creationId xmlns:a16="http://schemas.microsoft.com/office/drawing/2014/main" id="{C3B6D0C1-9465-4E28-BF4B-4D1F650AFA4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5050" y="1203598"/>
              <a:ext cx="360000" cy="360000"/>
            </a:xfrm>
            <a:prstGeom prst="rect">
              <a:avLst/>
            </a:prstGeom>
          </p:spPr>
        </p:pic>
      </p:grpSp>
      <p:grpSp>
        <p:nvGrpSpPr>
          <p:cNvPr id="128" name="Agrupar 127">
            <a:extLst>
              <a:ext uri="{FF2B5EF4-FFF2-40B4-BE49-F238E27FC236}">
                <a16:creationId xmlns:a16="http://schemas.microsoft.com/office/drawing/2014/main" id="{B81B2868-8D3E-4164-80A1-C61CE87EDC24}"/>
              </a:ext>
            </a:extLst>
          </p:cNvPr>
          <p:cNvGrpSpPr/>
          <p:nvPr/>
        </p:nvGrpSpPr>
        <p:grpSpPr>
          <a:xfrm>
            <a:off x="2127480" y="4007747"/>
            <a:ext cx="720040" cy="719800"/>
            <a:chOff x="195010" y="843798"/>
            <a:chExt cx="720040" cy="719800"/>
          </a:xfrm>
        </p:grpSpPr>
        <p:pic>
          <p:nvPicPr>
            <p:cNvPr id="129" name="Imagem 128">
              <a:extLst>
                <a:ext uri="{FF2B5EF4-FFF2-40B4-BE49-F238E27FC236}">
                  <a16:creationId xmlns:a16="http://schemas.microsoft.com/office/drawing/2014/main" id="{6ADB7434-1156-4CAE-BCD4-C9F0168A8F3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010" y="1203598"/>
              <a:ext cx="360000" cy="360000"/>
            </a:xfrm>
            <a:prstGeom prst="rect">
              <a:avLst/>
            </a:prstGeom>
          </p:spPr>
        </p:pic>
        <p:pic>
          <p:nvPicPr>
            <p:cNvPr id="130" name="Imagem 129">
              <a:extLst>
                <a:ext uri="{FF2B5EF4-FFF2-40B4-BE49-F238E27FC236}">
                  <a16:creationId xmlns:a16="http://schemas.microsoft.com/office/drawing/2014/main" id="{C76291D4-318B-4101-A4D8-C0766D7E663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301" y="843798"/>
              <a:ext cx="360000" cy="360000"/>
            </a:xfrm>
            <a:prstGeom prst="rect">
              <a:avLst/>
            </a:prstGeom>
          </p:spPr>
        </p:pic>
        <p:pic>
          <p:nvPicPr>
            <p:cNvPr id="131" name="Imagem 130">
              <a:extLst>
                <a:ext uri="{FF2B5EF4-FFF2-40B4-BE49-F238E27FC236}">
                  <a16:creationId xmlns:a16="http://schemas.microsoft.com/office/drawing/2014/main" id="{B56FC0EC-EA20-4B6F-8D32-64F7DF5E36D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1190" y="843798"/>
              <a:ext cx="360000" cy="360000"/>
            </a:xfrm>
            <a:prstGeom prst="rect">
              <a:avLst/>
            </a:prstGeom>
          </p:spPr>
        </p:pic>
        <p:pic>
          <p:nvPicPr>
            <p:cNvPr id="164" name="Imagem 163">
              <a:extLst>
                <a:ext uri="{FF2B5EF4-FFF2-40B4-BE49-F238E27FC236}">
                  <a16:creationId xmlns:a16="http://schemas.microsoft.com/office/drawing/2014/main" id="{A43E295F-1762-4417-9DD2-B452D882B16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5050" y="1203598"/>
              <a:ext cx="360000" cy="360000"/>
            </a:xfrm>
            <a:prstGeom prst="rect">
              <a:avLst/>
            </a:prstGeom>
          </p:spPr>
        </p:pic>
      </p:grpSp>
      <p:grpSp>
        <p:nvGrpSpPr>
          <p:cNvPr id="165" name="Agrupar 164">
            <a:extLst>
              <a:ext uri="{FF2B5EF4-FFF2-40B4-BE49-F238E27FC236}">
                <a16:creationId xmlns:a16="http://schemas.microsoft.com/office/drawing/2014/main" id="{53B82A35-A1F4-44AE-8C51-E52633574547}"/>
              </a:ext>
            </a:extLst>
          </p:cNvPr>
          <p:cNvGrpSpPr/>
          <p:nvPr/>
        </p:nvGrpSpPr>
        <p:grpSpPr>
          <a:xfrm>
            <a:off x="2965442" y="4007647"/>
            <a:ext cx="720040" cy="719800"/>
            <a:chOff x="195010" y="843798"/>
            <a:chExt cx="720040" cy="719800"/>
          </a:xfrm>
        </p:grpSpPr>
        <p:pic>
          <p:nvPicPr>
            <p:cNvPr id="166" name="Imagem 165">
              <a:extLst>
                <a:ext uri="{FF2B5EF4-FFF2-40B4-BE49-F238E27FC236}">
                  <a16:creationId xmlns:a16="http://schemas.microsoft.com/office/drawing/2014/main" id="{CB5B3767-27E8-471D-BB67-39506063E64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010" y="1203598"/>
              <a:ext cx="360000" cy="360000"/>
            </a:xfrm>
            <a:prstGeom prst="rect">
              <a:avLst/>
            </a:prstGeom>
          </p:spPr>
        </p:pic>
        <p:pic>
          <p:nvPicPr>
            <p:cNvPr id="167" name="Imagem 166">
              <a:extLst>
                <a:ext uri="{FF2B5EF4-FFF2-40B4-BE49-F238E27FC236}">
                  <a16:creationId xmlns:a16="http://schemas.microsoft.com/office/drawing/2014/main" id="{582EADCC-308F-4B9E-BD4A-C2B38CF277C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301" y="843798"/>
              <a:ext cx="360000" cy="360000"/>
            </a:xfrm>
            <a:prstGeom prst="rect">
              <a:avLst/>
            </a:prstGeom>
          </p:spPr>
        </p:pic>
        <p:pic>
          <p:nvPicPr>
            <p:cNvPr id="168" name="Imagem 167">
              <a:extLst>
                <a:ext uri="{FF2B5EF4-FFF2-40B4-BE49-F238E27FC236}">
                  <a16:creationId xmlns:a16="http://schemas.microsoft.com/office/drawing/2014/main" id="{61829D17-7FDB-48E8-AD56-F8AC3EDE55B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1190" y="843798"/>
              <a:ext cx="360000" cy="360000"/>
            </a:xfrm>
            <a:prstGeom prst="rect">
              <a:avLst/>
            </a:prstGeom>
          </p:spPr>
        </p:pic>
        <p:pic>
          <p:nvPicPr>
            <p:cNvPr id="169" name="Imagem 168">
              <a:extLst>
                <a:ext uri="{FF2B5EF4-FFF2-40B4-BE49-F238E27FC236}">
                  <a16:creationId xmlns:a16="http://schemas.microsoft.com/office/drawing/2014/main" id="{3845D4E8-DE6C-490C-AD2F-ABEB8230A77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5050" y="1203598"/>
              <a:ext cx="360000" cy="360000"/>
            </a:xfrm>
            <a:prstGeom prst="rect">
              <a:avLst/>
            </a:prstGeom>
          </p:spPr>
        </p:pic>
      </p:grpSp>
      <p:grpSp>
        <p:nvGrpSpPr>
          <p:cNvPr id="180" name="Agrupar 179">
            <a:extLst>
              <a:ext uri="{FF2B5EF4-FFF2-40B4-BE49-F238E27FC236}">
                <a16:creationId xmlns:a16="http://schemas.microsoft.com/office/drawing/2014/main" id="{BEBE95C6-36D0-4453-9301-D172CFE34821}"/>
              </a:ext>
            </a:extLst>
          </p:cNvPr>
          <p:cNvGrpSpPr/>
          <p:nvPr/>
        </p:nvGrpSpPr>
        <p:grpSpPr>
          <a:xfrm>
            <a:off x="3810693" y="4007547"/>
            <a:ext cx="720040" cy="719800"/>
            <a:chOff x="195010" y="843798"/>
            <a:chExt cx="720040" cy="719800"/>
          </a:xfrm>
        </p:grpSpPr>
        <p:pic>
          <p:nvPicPr>
            <p:cNvPr id="181" name="Imagem 180">
              <a:extLst>
                <a:ext uri="{FF2B5EF4-FFF2-40B4-BE49-F238E27FC236}">
                  <a16:creationId xmlns:a16="http://schemas.microsoft.com/office/drawing/2014/main" id="{02A93BC7-39B2-46EC-A4C9-B50E234D3EC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010" y="1203598"/>
              <a:ext cx="360000" cy="360000"/>
            </a:xfrm>
            <a:prstGeom prst="rect">
              <a:avLst/>
            </a:prstGeom>
          </p:spPr>
        </p:pic>
        <p:pic>
          <p:nvPicPr>
            <p:cNvPr id="182" name="Imagem 181">
              <a:extLst>
                <a:ext uri="{FF2B5EF4-FFF2-40B4-BE49-F238E27FC236}">
                  <a16:creationId xmlns:a16="http://schemas.microsoft.com/office/drawing/2014/main" id="{702EC9FD-2832-406E-BF12-AF2684ED314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301" y="843798"/>
              <a:ext cx="360000" cy="360000"/>
            </a:xfrm>
            <a:prstGeom prst="rect">
              <a:avLst/>
            </a:prstGeom>
          </p:spPr>
        </p:pic>
        <p:pic>
          <p:nvPicPr>
            <p:cNvPr id="183" name="Imagem 182">
              <a:extLst>
                <a:ext uri="{FF2B5EF4-FFF2-40B4-BE49-F238E27FC236}">
                  <a16:creationId xmlns:a16="http://schemas.microsoft.com/office/drawing/2014/main" id="{86387D93-031C-4EF5-92E8-554DC450E1B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1190" y="843798"/>
              <a:ext cx="360000" cy="360000"/>
            </a:xfrm>
            <a:prstGeom prst="rect">
              <a:avLst/>
            </a:prstGeom>
          </p:spPr>
        </p:pic>
        <p:pic>
          <p:nvPicPr>
            <p:cNvPr id="184" name="Imagem 183">
              <a:extLst>
                <a:ext uri="{FF2B5EF4-FFF2-40B4-BE49-F238E27FC236}">
                  <a16:creationId xmlns:a16="http://schemas.microsoft.com/office/drawing/2014/main" id="{127D7F0B-49DF-4BBE-9718-B9D1E5236FF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5050" y="1203598"/>
              <a:ext cx="360000" cy="360000"/>
            </a:xfrm>
            <a:prstGeom prst="rect">
              <a:avLst/>
            </a:prstGeom>
          </p:spPr>
        </p:pic>
      </p:grpSp>
      <p:grpSp>
        <p:nvGrpSpPr>
          <p:cNvPr id="185" name="Agrupar 184">
            <a:extLst>
              <a:ext uri="{FF2B5EF4-FFF2-40B4-BE49-F238E27FC236}">
                <a16:creationId xmlns:a16="http://schemas.microsoft.com/office/drawing/2014/main" id="{67FC3046-4C98-4788-8EE7-91060246C534}"/>
              </a:ext>
            </a:extLst>
          </p:cNvPr>
          <p:cNvGrpSpPr/>
          <p:nvPr/>
        </p:nvGrpSpPr>
        <p:grpSpPr>
          <a:xfrm>
            <a:off x="4648655" y="4007547"/>
            <a:ext cx="720040" cy="719800"/>
            <a:chOff x="195010" y="843798"/>
            <a:chExt cx="720040" cy="719800"/>
          </a:xfrm>
        </p:grpSpPr>
        <p:pic>
          <p:nvPicPr>
            <p:cNvPr id="186" name="Imagem 185">
              <a:extLst>
                <a:ext uri="{FF2B5EF4-FFF2-40B4-BE49-F238E27FC236}">
                  <a16:creationId xmlns:a16="http://schemas.microsoft.com/office/drawing/2014/main" id="{FE3556D9-7A0A-4CEB-BC89-23B8F1DB8EF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010" y="1203598"/>
              <a:ext cx="360000" cy="360000"/>
            </a:xfrm>
            <a:prstGeom prst="rect">
              <a:avLst/>
            </a:prstGeom>
          </p:spPr>
        </p:pic>
        <p:pic>
          <p:nvPicPr>
            <p:cNvPr id="187" name="Imagem 186">
              <a:extLst>
                <a:ext uri="{FF2B5EF4-FFF2-40B4-BE49-F238E27FC236}">
                  <a16:creationId xmlns:a16="http://schemas.microsoft.com/office/drawing/2014/main" id="{104EFD6A-429B-480F-A58C-6AEAF42545B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301" y="843798"/>
              <a:ext cx="360000" cy="360000"/>
            </a:xfrm>
            <a:prstGeom prst="rect">
              <a:avLst/>
            </a:prstGeom>
          </p:spPr>
        </p:pic>
        <p:pic>
          <p:nvPicPr>
            <p:cNvPr id="188" name="Imagem 187">
              <a:extLst>
                <a:ext uri="{FF2B5EF4-FFF2-40B4-BE49-F238E27FC236}">
                  <a16:creationId xmlns:a16="http://schemas.microsoft.com/office/drawing/2014/main" id="{B3F51C02-A3D2-44CD-91D4-4BBAEC8F6B7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1190" y="843798"/>
              <a:ext cx="360000" cy="360000"/>
            </a:xfrm>
            <a:prstGeom prst="rect">
              <a:avLst/>
            </a:prstGeom>
          </p:spPr>
        </p:pic>
        <p:pic>
          <p:nvPicPr>
            <p:cNvPr id="189" name="Imagem 188">
              <a:extLst>
                <a:ext uri="{FF2B5EF4-FFF2-40B4-BE49-F238E27FC236}">
                  <a16:creationId xmlns:a16="http://schemas.microsoft.com/office/drawing/2014/main" id="{8A1FE366-92A2-414E-AC21-BBEE9F556CE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5050" y="1203598"/>
              <a:ext cx="360000" cy="360000"/>
            </a:xfrm>
            <a:prstGeom prst="rect">
              <a:avLst/>
            </a:prstGeom>
          </p:spPr>
        </p:pic>
      </p:grpSp>
      <p:sp>
        <p:nvSpPr>
          <p:cNvPr id="170" name="Retângulo: Cantos Arredondados 169">
            <a:extLst>
              <a:ext uri="{FF2B5EF4-FFF2-40B4-BE49-F238E27FC236}">
                <a16:creationId xmlns:a16="http://schemas.microsoft.com/office/drawing/2014/main" id="{F9517A7F-58E7-485D-8F40-0D39C8F38BC2}"/>
              </a:ext>
            </a:extLst>
          </p:cNvPr>
          <p:cNvSpPr/>
          <p:nvPr/>
        </p:nvSpPr>
        <p:spPr>
          <a:xfrm>
            <a:off x="113747" y="4007547"/>
            <a:ext cx="1680806" cy="719800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dirty="0">
                <a:latin typeface="Segoe UI" panose="020B0502040204020203" pitchFamily="34" charset="0"/>
                <a:cs typeface="Segoe UI" panose="020B0502040204020203" pitchFamily="34" charset="0"/>
              </a:rPr>
              <a:t>CENTRO DE VALOR</a:t>
            </a:r>
          </a:p>
          <a:p>
            <a:pPr algn="ctr"/>
            <a:r>
              <a:rPr lang="pt-BR" sz="1600" b="1" dirty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4</a:t>
            </a:r>
            <a:endParaRPr lang="pt-BR" sz="1200" b="1" dirty="0">
              <a:solidFill>
                <a:srgbClr val="00206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71" name="Retângulo: Cantos Arredondados 170">
            <a:extLst>
              <a:ext uri="{FF2B5EF4-FFF2-40B4-BE49-F238E27FC236}">
                <a16:creationId xmlns:a16="http://schemas.microsoft.com/office/drawing/2014/main" id="{C81E5BD5-1A0F-4079-8E1D-D2B212BCDE0A}"/>
              </a:ext>
            </a:extLst>
          </p:cNvPr>
          <p:cNvSpPr/>
          <p:nvPr/>
        </p:nvSpPr>
        <p:spPr>
          <a:xfrm>
            <a:off x="113747" y="843258"/>
            <a:ext cx="1691806" cy="719800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dirty="0">
                <a:latin typeface="Segoe UI" panose="020B0502040204020203" pitchFamily="34" charset="0"/>
                <a:cs typeface="Segoe UI" panose="020B0502040204020203" pitchFamily="34" charset="0"/>
              </a:rPr>
              <a:t>CENTRO DE VALOR </a:t>
            </a:r>
            <a:r>
              <a:rPr lang="pt-BR" sz="1600" b="1" dirty="0">
                <a:solidFill>
                  <a:srgbClr val="92D05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</a:t>
            </a:r>
            <a:endParaRPr lang="pt-BR" b="1" dirty="0">
              <a:solidFill>
                <a:srgbClr val="92D05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72" name="Retângulo: Cantos Arredondados 171">
            <a:extLst>
              <a:ext uri="{FF2B5EF4-FFF2-40B4-BE49-F238E27FC236}">
                <a16:creationId xmlns:a16="http://schemas.microsoft.com/office/drawing/2014/main" id="{3A9A1B27-20EB-4C76-8267-CD9C06A59F25}"/>
              </a:ext>
            </a:extLst>
          </p:cNvPr>
          <p:cNvSpPr/>
          <p:nvPr/>
        </p:nvSpPr>
        <p:spPr>
          <a:xfrm>
            <a:off x="113747" y="1898021"/>
            <a:ext cx="1686979" cy="719800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dirty="0">
                <a:latin typeface="Segoe UI" panose="020B0502040204020203" pitchFamily="34" charset="0"/>
                <a:cs typeface="Segoe UI" panose="020B0502040204020203" pitchFamily="34" charset="0"/>
              </a:rPr>
              <a:t>CENTRO DE VALOR </a:t>
            </a:r>
            <a:r>
              <a:rPr lang="pt-BR" sz="1600" b="1" dirty="0">
                <a:solidFill>
                  <a:srgbClr val="92D05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</a:t>
            </a:r>
            <a:endParaRPr lang="pt-BR" b="1" dirty="0">
              <a:solidFill>
                <a:srgbClr val="92D05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73" name="Retângulo: Cantos Arredondados 172">
            <a:extLst>
              <a:ext uri="{FF2B5EF4-FFF2-40B4-BE49-F238E27FC236}">
                <a16:creationId xmlns:a16="http://schemas.microsoft.com/office/drawing/2014/main" id="{DE8D4E78-F6F4-4B28-B126-706BBCF86DAA}"/>
              </a:ext>
            </a:extLst>
          </p:cNvPr>
          <p:cNvSpPr/>
          <p:nvPr/>
        </p:nvSpPr>
        <p:spPr>
          <a:xfrm>
            <a:off x="119921" y="2952784"/>
            <a:ext cx="1680806" cy="7198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dirty="0">
                <a:latin typeface="Segoe UI" panose="020B0502040204020203" pitchFamily="34" charset="0"/>
                <a:cs typeface="Segoe UI" panose="020B0502040204020203" pitchFamily="34" charset="0"/>
              </a:rPr>
              <a:t>CENTRO DE VALOR</a:t>
            </a:r>
          </a:p>
          <a:p>
            <a:pPr algn="ctr"/>
            <a:r>
              <a:rPr lang="pt-BR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pt-BR" sz="1600" b="1" dirty="0">
                <a:solidFill>
                  <a:srgbClr val="92D05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3</a:t>
            </a:r>
            <a:endParaRPr lang="pt-BR" b="1" dirty="0">
              <a:solidFill>
                <a:srgbClr val="92D05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46346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3" descr="I:\TDC2017\Logos\TDC2017\logo-tdc-vertical-A4.emf">
            <a:extLst>
              <a:ext uri="{FF2B5EF4-FFF2-40B4-BE49-F238E27FC236}">
                <a16:creationId xmlns:a16="http://schemas.microsoft.com/office/drawing/2014/main" id="{91554844-8BCA-422F-8D48-D802D72C97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6125" y="915988"/>
            <a:ext cx="4427538" cy="280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odelo_open4education">
  <a:themeElements>
    <a:clrScheme name="modelo_open4education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modelo_open4educatio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elo_open4education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Personalizar design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1948</TotalTime>
  <Words>377</Words>
  <Application>Microsoft Office PowerPoint</Application>
  <PresentationFormat>Apresentação na tela (16:9)</PresentationFormat>
  <Paragraphs>157</Paragraphs>
  <Slides>23</Slides>
  <Notes>7</Notes>
  <HiddenSlides>0</HiddenSlides>
  <MMClips>0</MMClips>
  <ScaleCrop>false</ScaleCrop>
  <HeadingPairs>
    <vt:vector size="6" baseType="variant">
      <vt:variant>
        <vt:lpstr>Fontes usadas</vt:lpstr>
      </vt:variant>
      <vt:variant>
        <vt:i4>11</vt:i4>
      </vt:variant>
      <vt:variant>
        <vt:lpstr>Tema</vt:lpstr>
      </vt:variant>
      <vt:variant>
        <vt:i4>3</vt:i4>
      </vt:variant>
      <vt:variant>
        <vt:lpstr>Títulos de slides</vt:lpstr>
      </vt:variant>
      <vt:variant>
        <vt:i4>23</vt:i4>
      </vt:variant>
    </vt:vector>
  </HeadingPairs>
  <TitlesOfParts>
    <vt:vector size="37" baseType="lpstr">
      <vt:lpstr>ＭＳ Ｐゴシック</vt:lpstr>
      <vt:lpstr>ＭＳ Ｐゴシック</vt:lpstr>
      <vt:lpstr>Aharoni</vt:lpstr>
      <vt:lpstr>Arial</vt:lpstr>
      <vt:lpstr>Arial Black</vt:lpstr>
      <vt:lpstr>Calibri</vt:lpstr>
      <vt:lpstr>Calibri Light</vt:lpstr>
      <vt:lpstr>EurostileT</vt:lpstr>
      <vt:lpstr>Segoe UI</vt:lpstr>
      <vt:lpstr>Trebuchet MS</vt:lpstr>
      <vt:lpstr>Wingdings</vt:lpstr>
      <vt:lpstr>modelo_open4education</vt:lpstr>
      <vt:lpstr>Personalizar design</vt:lpstr>
      <vt:lpstr>Tema do Office</vt:lpstr>
      <vt:lpstr>Trilha – RH Ágil</vt:lpstr>
      <vt:lpstr>Agenda</vt:lpstr>
      <vt:lpstr>Apresentação do PowerPoint</vt:lpstr>
      <vt:lpstr>BREVE HISTÓRICO DO MODELO</vt:lpstr>
      <vt:lpstr>Apresentação do PowerPoint</vt:lpstr>
      <vt:lpstr>Apresentação do PowerPoint</vt:lpstr>
      <vt:lpstr>Apresentação do PowerPoint</vt:lpstr>
      <vt:lpstr>Agenda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Agenda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Trilha – RH Ágil</dc:title>
  <dc:creator>ANDRE.VIECILI@agibank.com.br</dc:creator>
  <cp:lastModifiedBy>ANDRE.VIECILI@agibank.com.br</cp:lastModifiedBy>
  <cp:revision>58</cp:revision>
  <dcterms:created xsi:type="dcterms:W3CDTF">2019-11-20T14:41:04Z</dcterms:created>
  <dcterms:modified xsi:type="dcterms:W3CDTF">2019-11-26T21:46:20Z</dcterms:modified>
</cp:coreProperties>
</file>